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6"/>
  </p:notesMasterIdLst>
  <p:handoutMasterIdLst>
    <p:handoutMasterId r:id="rId47"/>
  </p:handoutMasterIdLst>
  <p:sldIdLst>
    <p:sldId id="256" r:id="rId2"/>
    <p:sldId id="257" r:id="rId3"/>
    <p:sldId id="258" r:id="rId4"/>
    <p:sldId id="259" r:id="rId5"/>
    <p:sldId id="260" r:id="rId6"/>
    <p:sldId id="261" r:id="rId7"/>
    <p:sldId id="262" r:id="rId8"/>
    <p:sldId id="295" r:id="rId9"/>
    <p:sldId id="263" r:id="rId10"/>
    <p:sldId id="296" r:id="rId11"/>
    <p:sldId id="264" r:id="rId12"/>
    <p:sldId id="297" r:id="rId13"/>
    <p:sldId id="265" r:id="rId14"/>
    <p:sldId id="266" r:id="rId15"/>
    <p:sldId id="268" r:id="rId16"/>
    <p:sldId id="269" r:id="rId17"/>
    <p:sldId id="270" r:id="rId18"/>
    <p:sldId id="271" r:id="rId19"/>
    <p:sldId id="272" r:id="rId20"/>
    <p:sldId id="275" r:id="rId21"/>
    <p:sldId id="298" r:id="rId22"/>
    <p:sldId id="274" r:id="rId23"/>
    <p:sldId id="299" r:id="rId24"/>
    <p:sldId id="276" r:id="rId25"/>
    <p:sldId id="277" r:id="rId26"/>
    <p:sldId id="278" r:id="rId27"/>
    <p:sldId id="279" r:id="rId28"/>
    <p:sldId id="280" r:id="rId29"/>
    <p:sldId id="30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301"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D030D78-7274-4E1F-97B7-679F3539D33A}" v="290" dt="2022-03-29T18:05:30.124"/>
  </p1510:revLst>
</p1510:revInfo>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706" autoAdjust="0"/>
  </p:normalViewPr>
  <p:slideViewPr>
    <p:cSldViewPr>
      <p:cViewPr varScale="1">
        <p:scale>
          <a:sx n="63" d="100"/>
          <a:sy n="63" d="100"/>
        </p:scale>
        <p:origin x="804" y="56"/>
      </p:cViewPr>
      <p:guideLst/>
    </p:cSldViewPr>
  </p:slideViewPr>
  <p:notesTextViewPr>
    <p:cViewPr>
      <p:scale>
        <a:sx n="1" d="1"/>
        <a:sy n="1" d="1"/>
      </p:scale>
      <p:origin x="0" y="0"/>
    </p:cViewPr>
  </p:notesTextViewPr>
  <p:notesViewPr>
    <p:cSldViewPr showGuides="1">
      <p:cViewPr varScale="1">
        <p:scale>
          <a:sx n="95" d="100"/>
          <a:sy n="95" d="100"/>
        </p:scale>
        <p:origin x="3582" y="9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it Goel" userId="d0f5aa662146438e" providerId="LiveId" clId="{2E9A4A2F-5729-44DD-98AE-A093C88CB5B8}"/>
    <pc:docChg chg="undo custSel addSld delSld modSld sldOrd">
      <pc:chgData name="Mohit Goel" userId="d0f5aa662146438e" providerId="LiveId" clId="{2E9A4A2F-5729-44DD-98AE-A093C88CB5B8}" dt="2021-11-26T18:57:58.852" v="7928" actId="6549"/>
      <pc:docMkLst>
        <pc:docMk/>
      </pc:docMkLst>
      <pc:sldChg chg="modAnim">
        <pc:chgData name="Mohit Goel" userId="d0f5aa662146438e" providerId="LiveId" clId="{2E9A4A2F-5729-44DD-98AE-A093C88CB5B8}" dt="2021-11-13T18:30:36.894" v="567"/>
        <pc:sldMkLst>
          <pc:docMk/>
          <pc:sldMk cId="682195269" sldId="257"/>
        </pc:sldMkLst>
      </pc:sldChg>
      <pc:sldChg chg="modSp mod modAnim">
        <pc:chgData name="Mohit Goel" userId="d0f5aa662146438e" providerId="LiveId" clId="{2E9A4A2F-5729-44DD-98AE-A093C88CB5B8}" dt="2021-11-13T18:31:01.279" v="574"/>
        <pc:sldMkLst>
          <pc:docMk/>
          <pc:sldMk cId="259574627" sldId="258"/>
        </pc:sldMkLst>
        <pc:spChg chg="mod">
          <ac:chgData name="Mohit Goel" userId="d0f5aa662146438e" providerId="LiveId" clId="{2E9A4A2F-5729-44DD-98AE-A093C88CB5B8}" dt="2021-11-13T18:25:54.603" v="150" actId="20577"/>
          <ac:spMkLst>
            <pc:docMk/>
            <pc:sldMk cId="259574627" sldId="258"/>
            <ac:spMk id="2" creationId="{00000000-0000-0000-0000-000000000000}"/>
          </ac:spMkLst>
        </pc:spChg>
        <pc:spChg chg="mod">
          <ac:chgData name="Mohit Goel" userId="d0f5aa662146438e" providerId="LiveId" clId="{2E9A4A2F-5729-44DD-98AE-A093C88CB5B8}" dt="2021-11-13T18:29:53.583" v="556" actId="20577"/>
          <ac:spMkLst>
            <pc:docMk/>
            <pc:sldMk cId="259574627" sldId="258"/>
            <ac:spMk id="3" creationId="{00000000-0000-0000-0000-000000000000}"/>
          </ac:spMkLst>
        </pc:spChg>
      </pc:sldChg>
      <pc:sldChg chg="modSp add mod modAnim">
        <pc:chgData name="Mohit Goel" userId="d0f5aa662146438e" providerId="LiveId" clId="{2E9A4A2F-5729-44DD-98AE-A093C88CB5B8}" dt="2021-11-13T18:36:51.173" v="939" actId="20577"/>
        <pc:sldMkLst>
          <pc:docMk/>
          <pc:sldMk cId="343433520" sldId="259"/>
        </pc:sldMkLst>
        <pc:spChg chg="mod">
          <ac:chgData name="Mohit Goel" userId="d0f5aa662146438e" providerId="LiveId" clId="{2E9A4A2F-5729-44DD-98AE-A093C88CB5B8}" dt="2021-11-13T18:36:51.173" v="939" actId="20577"/>
          <ac:spMkLst>
            <pc:docMk/>
            <pc:sldMk cId="343433520" sldId="259"/>
            <ac:spMk id="3" creationId="{00000000-0000-0000-0000-000000000000}"/>
          </ac:spMkLst>
        </pc:spChg>
      </pc:sldChg>
      <pc:sldChg chg="modSp add modAnim">
        <pc:chgData name="Mohit Goel" userId="d0f5aa662146438e" providerId="LiveId" clId="{2E9A4A2F-5729-44DD-98AE-A093C88CB5B8}" dt="2021-11-13T18:37:32.986" v="991" actId="255"/>
        <pc:sldMkLst>
          <pc:docMk/>
          <pc:sldMk cId="1094914214" sldId="260"/>
        </pc:sldMkLst>
        <pc:spChg chg="mod">
          <ac:chgData name="Mohit Goel" userId="d0f5aa662146438e" providerId="LiveId" clId="{2E9A4A2F-5729-44DD-98AE-A093C88CB5B8}" dt="2021-11-13T18:37:32.986" v="991" actId="255"/>
          <ac:spMkLst>
            <pc:docMk/>
            <pc:sldMk cId="1094914214" sldId="260"/>
            <ac:spMk id="3" creationId="{00000000-0000-0000-0000-000000000000}"/>
          </ac:spMkLst>
        </pc:spChg>
      </pc:sldChg>
      <pc:sldChg chg="modSp add mod modAnim">
        <pc:chgData name="Mohit Goel" userId="d0f5aa662146438e" providerId="LiveId" clId="{2E9A4A2F-5729-44DD-98AE-A093C88CB5B8}" dt="2021-11-13T19:49:48.386" v="1321" actId="20577"/>
        <pc:sldMkLst>
          <pc:docMk/>
          <pc:sldMk cId="700521863" sldId="261"/>
        </pc:sldMkLst>
        <pc:spChg chg="mod">
          <ac:chgData name="Mohit Goel" userId="d0f5aa662146438e" providerId="LiveId" clId="{2E9A4A2F-5729-44DD-98AE-A093C88CB5B8}" dt="2021-11-13T19:49:48.386" v="1321" actId="20577"/>
          <ac:spMkLst>
            <pc:docMk/>
            <pc:sldMk cId="700521863" sldId="261"/>
            <ac:spMk id="3" creationId="{00000000-0000-0000-0000-000000000000}"/>
          </ac:spMkLst>
        </pc:spChg>
      </pc:sldChg>
      <pc:sldChg chg="modSp add mod modAnim">
        <pc:chgData name="Mohit Goel" userId="d0f5aa662146438e" providerId="LiveId" clId="{2E9A4A2F-5729-44DD-98AE-A093C88CB5B8}" dt="2021-11-13T19:52:05.812" v="1445" actId="20577"/>
        <pc:sldMkLst>
          <pc:docMk/>
          <pc:sldMk cId="3262954455" sldId="262"/>
        </pc:sldMkLst>
        <pc:spChg chg="mod">
          <ac:chgData name="Mohit Goel" userId="d0f5aa662146438e" providerId="LiveId" clId="{2E9A4A2F-5729-44DD-98AE-A093C88CB5B8}" dt="2021-11-13T19:52:05.812" v="1445" actId="20577"/>
          <ac:spMkLst>
            <pc:docMk/>
            <pc:sldMk cId="3262954455" sldId="262"/>
            <ac:spMk id="3" creationId="{00000000-0000-0000-0000-000000000000}"/>
          </ac:spMkLst>
        </pc:spChg>
      </pc:sldChg>
      <pc:sldChg chg="modSp add mod modAnim">
        <pc:chgData name="Mohit Goel" userId="d0f5aa662146438e" providerId="LiveId" clId="{2E9A4A2F-5729-44DD-98AE-A093C88CB5B8}" dt="2021-11-16T14:45:02.852" v="2872"/>
        <pc:sldMkLst>
          <pc:docMk/>
          <pc:sldMk cId="843613088" sldId="263"/>
        </pc:sldMkLst>
        <pc:spChg chg="mod">
          <ac:chgData name="Mohit Goel" userId="d0f5aa662146438e" providerId="LiveId" clId="{2E9A4A2F-5729-44DD-98AE-A093C88CB5B8}" dt="2021-11-16T14:44:37.751" v="2869" actId="20577"/>
          <ac:spMkLst>
            <pc:docMk/>
            <pc:sldMk cId="843613088" sldId="263"/>
            <ac:spMk id="3" creationId="{00000000-0000-0000-0000-000000000000}"/>
          </ac:spMkLst>
        </pc:spChg>
      </pc:sldChg>
      <pc:sldChg chg="modSp add mod modAnim">
        <pc:chgData name="Mohit Goel" userId="d0f5aa662146438e" providerId="LiveId" clId="{2E9A4A2F-5729-44DD-98AE-A093C88CB5B8}" dt="2021-11-13T20:02:52.964" v="2011" actId="20577"/>
        <pc:sldMkLst>
          <pc:docMk/>
          <pc:sldMk cId="1034441466" sldId="264"/>
        </pc:sldMkLst>
        <pc:spChg chg="mod">
          <ac:chgData name="Mohit Goel" userId="d0f5aa662146438e" providerId="LiveId" clId="{2E9A4A2F-5729-44DD-98AE-A093C88CB5B8}" dt="2021-11-13T20:02:52.964" v="2011" actId="20577"/>
          <ac:spMkLst>
            <pc:docMk/>
            <pc:sldMk cId="1034441466" sldId="264"/>
            <ac:spMk id="3" creationId="{00000000-0000-0000-0000-000000000000}"/>
          </ac:spMkLst>
        </pc:spChg>
      </pc:sldChg>
      <pc:sldChg chg="modSp add modAnim">
        <pc:chgData name="Mohit Goel" userId="d0f5aa662146438e" providerId="LiveId" clId="{2E9A4A2F-5729-44DD-98AE-A093C88CB5B8}" dt="2021-11-13T20:04:15.186" v="2161" actId="255"/>
        <pc:sldMkLst>
          <pc:docMk/>
          <pc:sldMk cId="4106045811" sldId="265"/>
        </pc:sldMkLst>
        <pc:spChg chg="mod">
          <ac:chgData name="Mohit Goel" userId="d0f5aa662146438e" providerId="LiveId" clId="{2E9A4A2F-5729-44DD-98AE-A093C88CB5B8}" dt="2021-11-13T20:04:15.186" v="2161" actId="255"/>
          <ac:spMkLst>
            <pc:docMk/>
            <pc:sldMk cId="4106045811" sldId="265"/>
            <ac:spMk id="3" creationId="{00000000-0000-0000-0000-000000000000}"/>
          </ac:spMkLst>
        </pc:spChg>
      </pc:sldChg>
      <pc:sldChg chg="modSp add modAnim">
        <pc:chgData name="Mohit Goel" userId="d0f5aa662146438e" providerId="LiveId" clId="{2E9A4A2F-5729-44DD-98AE-A093C88CB5B8}" dt="2021-11-13T21:18:43.053" v="2347" actId="20577"/>
        <pc:sldMkLst>
          <pc:docMk/>
          <pc:sldMk cId="2981992971" sldId="266"/>
        </pc:sldMkLst>
        <pc:spChg chg="mod">
          <ac:chgData name="Mohit Goel" userId="d0f5aa662146438e" providerId="LiveId" clId="{2E9A4A2F-5729-44DD-98AE-A093C88CB5B8}" dt="2021-11-13T21:18:43.053" v="2347" actId="20577"/>
          <ac:spMkLst>
            <pc:docMk/>
            <pc:sldMk cId="2981992971" sldId="266"/>
            <ac:spMk id="3" creationId="{00000000-0000-0000-0000-000000000000}"/>
          </ac:spMkLst>
        </pc:spChg>
      </pc:sldChg>
      <pc:sldChg chg="modSp add del modAnim">
        <pc:chgData name="Mohit Goel" userId="d0f5aa662146438e" providerId="LiveId" clId="{2E9A4A2F-5729-44DD-98AE-A093C88CB5B8}" dt="2021-11-13T21:32:16.680" v="2613" actId="47"/>
        <pc:sldMkLst>
          <pc:docMk/>
          <pc:sldMk cId="1568787508" sldId="267"/>
        </pc:sldMkLst>
        <pc:spChg chg="mod">
          <ac:chgData name="Mohit Goel" userId="d0f5aa662146438e" providerId="LiveId" clId="{2E9A4A2F-5729-44DD-98AE-A093C88CB5B8}" dt="2021-11-13T20:09:33.560" v="2285" actId="20577"/>
          <ac:spMkLst>
            <pc:docMk/>
            <pc:sldMk cId="1568787508" sldId="267"/>
            <ac:spMk id="3" creationId="{00000000-0000-0000-0000-000000000000}"/>
          </ac:spMkLst>
        </pc:spChg>
      </pc:sldChg>
      <pc:sldChg chg="modSp add">
        <pc:chgData name="Mohit Goel" userId="d0f5aa662146438e" providerId="LiveId" clId="{2E9A4A2F-5729-44DD-98AE-A093C88CB5B8}" dt="2021-11-13T21:19:53.557" v="2388" actId="20577"/>
        <pc:sldMkLst>
          <pc:docMk/>
          <pc:sldMk cId="2967988665" sldId="268"/>
        </pc:sldMkLst>
        <pc:spChg chg="mod">
          <ac:chgData name="Mohit Goel" userId="d0f5aa662146438e" providerId="LiveId" clId="{2E9A4A2F-5729-44DD-98AE-A093C88CB5B8}" dt="2021-11-13T21:19:53.557" v="2388" actId="20577"/>
          <ac:spMkLst>
            <pc:docMk/>
            <pc:sldMk cId="2967988665" sldId="268"/>
            <ac:spMk id="3" creationId="{00000000-0000-0000-0000-000000000000}"/>
          </ac:spMkLst>
        </pc:spChg>
      </pc:sldChg>
      <pc:sldChg chg="modSp add modAnim">
        <pc:chgData name="Mohit Goel" userId="d0f5aa662146438e" providerId="LiveId" clId="{2E9A4A2F-5729-44DD-98AE-A093C88CB5B8}" dt="2021-11-13T21:25:47.271" v="2610"/>
        <pc:sldMkLst>
          <pc:docMk/>
          <pc:sldMk cId="2203416941" sldId="269"/>
        </pc:sldMkLst>
        <pc:spChg chg="mod">
          <ac:chgData name="Mohit Goel" userId="d0f5aa662146438e" providerId="LiveId" clId="{2E9A4A2F-5729-44DD-98AE-A093C88CB5B8}" dt="2021-11-13T21:25:38.646" v="2609" actId="20577"/>
          <ac:spMkLst>
            <pc:docMk/>
            <pc:sldMk cId="2203416941" sldId="269"/>
            <ac:spMk id="3" creationId="{00000000-0000-0000-0000-000000000000}"/>
          </ac:spMkLst>
        </pc:spChg>
      </pc:sldChg>
      <pc:sldChg chg="modSp add ord modAnim">
        <pc:chgData name="Mohit Goel" userId="d0f5aa662146438e" providerId="LiveId" clId="{2E9A4A2F-5729-44DD-98AE-A093C88CB5B8}" dt="2021-11-13T21:34:19.513" v="2695" actId="20577"/>
        <pc:sldMkLst>
          <pc:docMk/>
          <pc:sldMk cId="885837016" sldId="270"/>
        </pc:sldMkLst>
        <pc:spChg chg="mod">
          <ac:chgData name="Mohit Goel" userId="d0f5aa662146438e" providerId="LiveId" clId="{2E9A4A2F-5729-44DD-98AE-A093C88CB5B8}" dt="2021-11-13T21:34:19.513" v="2695" actId="20577"/>
          <ac:spMkLst>
            <pc:docMk/>
            <pc:sldMk cId="885837016" sldId="270"/>
            <ac:spMk id="3" creationId="{00000000-0000-0000-0000-000000000000}"/>
          </ac:spMkLst>
        </pc:spChg>
      </pc:sldChg>
      <pc:sldChg chg="add del">
        <pc:chgData name="Mohit Goel" userId="d0f5aa662146438e" providerId="LiveId" clId="{2E9A4A2F-5729-44DD-98AE-A093C88CB5B8}" dt="2021-11-13T21:32:15.658" v="2612" actId="47"/>
        <pc:sldMkLst>
          <pc:docMk/>
          <pc:sldMk cId="2044501554" sldId="270"/>
        </pc:sldMkLst>
      </pc:sldChg>
      <pc:sldChg chg="modSp add mod modAnim">
        <pc:chgData name="Mohit Goel" userId="d0f5aa662146438e" providerId="LiveId" clId="{2E9A4A2F-5729-44DD-98AE-A093C88CB5B8}" dt="2021-11-16T14:51:35.146" v="2952" actId="33524"/>
        <pc:sldMkLst>
          <pc:docMk/>
          <pc:sldMk cId="1395902693" sldId="271"/>
        </pc:sldMkLst>
        <pc:spChg chg="mod">
          <ac:chgData name="Mohit Goel" userId="d0f5aa662146438e" providerId="LiveId" clId="{2E9A4A2F-5729-44DD-98AE-A093C88CB5B8}" dt="2021-11-16T14:37:58.618" v="2713" actId="20577"/>
          <ac:spMkLst>
            <pc:docMk/>
            <pc:sldMk cId="1395902693" sldId="271"/>
            <ac:spMk id="2" creationId="{00000000-0000-0000-0000-000000000000}"/>
          </ac:spMkLst>
        </pc:spChg>
        <pc:spChg chg="mod">
          <ac:chgData name="Mohit Goel" userId="d0f5aa662146438e" providerId="LiveId" clId="{2E9A4A2F-5729-44DD-98AE-A093C88CB5B8}" dt="2021-11-16T14:51:35.146" v="2952" actId="33524"/>
          <ac:spMkLst>
            <pc:docMk/>
            <pc:sldMk cId="1395902693" sldId="271"/>
            <ac:spMk id="3" creationId="{00000000-0000-0000-0000-000000000000}"/>
          </ac:spMkLst>
        </pc:spChg>
      </pc:sldChg>
      <pc:sldChg chg="modSp add mod modAnim">
        <pc:chgData name="Mohit Goel" userId="d0f5aa662146438e" providerId="LiveId" clId="{2E9A4A2F-5729-44DD-98AE-A093C88CB5B8}" dt="2021-11-16T15:14:39.380" v="3304" actId="20577"/>
        <pc:sldMkLst>
          <pc:docMk/>
          <pc:sldMk cId="3621855768" sldId="272"/>
        </pc:sldMkLst>
        <pc:spChg chg="mod">
          <ac:chgData name="Mohit Goel" userId="d0f5aa662146438e" providerId="LiveId" clId="{2E9A4A2F-5729-44DD-98AE-A093C88CB5B8}" dt="2021-11-16T15:14:39.380" v="3304" actId="20577"/>
          <ac:spMkLst>
            <pc:docMk/>
            <pc:sldMk cId="3621855768" sldId="272"/>
            <ac:spMk id="3" creationId="{00000000-0000-0000-0000-000000000000}"/>
          </ac:spMkLst>
        </pc:spChg>
      </pc:sldChg>
      <pc:sldChg chg="modSp add del mod">
        <pc:chgData name="Mohit Goel" userId="d0f5aa662146438e" providerId="LiveId" clId="{2E9A4A2F-5729-44DD-98AE-A093C88CB5B8}" dt="2021-11-16T15:14:46.994" v="3305" actId="47"/>
        <pc:sldMkLst>
          <pc:docMk/>
          <pc:sldMk cId="585649425" sldId="273"/>
        </pc:sldMkLst>
        <pc:spChg chg="mod">
          <ac:chgData name="Mohit Goel" userId="d0f5aa662146438e" providerId="LiveId" clId="{2E9A4A2F-5729-44DD-98AE-A093C88CB5B8}" dt="2021-11-16T15:12:42.431" v="3290" actId="20577"/>
          <ac:spMkLst>
            <pc:docMk/>
            <pc:sldMk cId="585649425" sldId="273"/>
            <ac:spMk id="3" creationId="{00000000-0000-0000-0000-000000000000}"/>
          </ac:spMkLst>
        </pc:spChg>
      </pc:sldChg>
      <pc:sldChg chg="modSp add mod ord modAnim">
        <pc:chgData name="Mohit Goel" userId="d0f5aa662146438e" providerId="LiveId" clId="{2E9A4A2F-5729-44DD-98AE-A093C88CB5B8}" dt="2021-11-16T15:15:23.925" v="3330" actId="20577"/>
        <pc:sldMkLst>
          <pc:docMk/>
          <pc:sldMk cId="2129851568" sldId="274"/>
        </pc:sldMkLst>
        <pc:spChg chg="mod">
          <ac:chgData name="Mohit Goel" userId="d0f5aa662146438e" providerId="LiveId" clId="{2E9A4A2F-5729-44DD-98AE-A093C88CB5B8}" dt="2021-11-16T15:15:23.925" v="3330" actId="20577"/>
          <ac:spMkLst>
            <pc:docMk/>
            <pc:sldMk cId="2129851568" sldId="274"/>
            <ac:spMk id="3" creationId="{00000000-0000-0000-0000-000000000000}"/>
          </ac:spMkLst>
        </pc:spChg>
      </pc:sldChg>
      <pc:sldChg chg="modSp add mod modAnim">
        <pc:chgData name="Mohit Goel" userId="d0f5aa662146438e" providerId="LiveId" clId="{2E9A4A2F-5729-44DD-98AE-A093C88CB5B8}" dt="2021-11-16T15:15:15.405" v="3317" actId="27636"/>
        <pc:sldMkLst>
          <pc:docMk/>
          <pc:sldMk cId="4184434165" sldId="275"/>
        </pc:sldMkLst>
        <pc:spChg chg="mod">
          <ac:chgData name="Mohit Goel" userId="d0f5aa662146438e" providerId="LiveId" clId="{2E9A4A2F-5729-44DD-98AE-A093C88CB5B8}" dt="2021-11-16T15:15:15.405" v="3317" actId="27636"/>
          <ac:spMkLst>
            <pc:docMk/>
            <pc:sldMk cId="4184434165" sldId="275"/>
            <ac:spMk id="3" creationId="{00000000-0000-0000-0000-000000000000}"/>
          </ac:spMkLst>
        </pc:spChg>
      </pc:sldChg>
      <pc:sldChg chg="modSp add mod modAnim">
        <pc:chgData name="Mohit Goel" userId="d0f5aa662146438e" providerId="LiveId" clId="{2E9A4A2F-5729-44DD-98AE-A093C88CB5B8}" dt="2021-11-16T15:52:29.562" v="3405" actId="20577"/>
        <pc:sldMkLst>
          <pc:docMk/>
          <pc:sldMk cId="2718775219" sldId="276"/>
        </pc:sldMkLst>
        <pc:spChg chg="mod">
          <ac:chgData name="Mohit Goel" userId="d0f5aa662146438e" providerId="LiveId" clId="{2E9A4A2F-5729-44DD-98AE-A093C88CB5B8}" dt="2021-11-16T15:19:33.548" v="3385" actId="20577"/>
          <ac:spMkLst>
            <pc:docMk/>
            <pc:sldMk cId="2718775219" sldId="276"/>
            <ac:spMk id="2" creationId="{00000000-0000-0000-0000-000000000000}"/>
          </ac:spMkLst>
        </pc:spChg>
        <pc:spChg chg="mod">
          <ac:chgData name="Mohit Goel" userId="d0f5aa662146438e" providerId="LiveId" clId="{2E9A4A2F-5729-44DD-98AE-A093C88CB5B8}" dt="2021-11-16T15:52:29.562" v="3405" actId="20577"/>
          <ac:spMkLst>
            <pc:docMk/>
            <pc:sldMk cId="2718775219" sldId="276"/>
            <ac:spMk id="3" creationId="{00000000-0000-0000-0000-000000000000}"/>
          </ac:spMkLst>
        </pc:spChg>
      </pc:sldChg>
      <pc:sldChg chg="modSp add modAnim">
        <pc:chgData name="Mohit Goel" userId="d0f5aa662146438e" providerId="LiveId" clId="{2E9A4A2F-5729-44DD-98AE-A093C88CB5B8}" dt="2021-11-16T17:12:45.782" v="3750"/>
        <pc:sldMkLst>
          <pc:docMk/>
          <pc:sldMk cId="1238875892" sldId="277"/>
        </pc:sldMkLst>
        <pc:spChg chg="mod">
          <ac:chgData name="Mohit Goel" userId="d0f5aa662146438e" providerId="LiveId" clId="{2E9A4A2F-5729-44DD-98AE-A093C88CB5B8}" dt="2021-11-16T17:12:30.967" v="3747" actId="6549"/>
          <ac:spMkLst>
            <pc:docMk/>
            <pc:sldMk cId="1238875892" sldId="277"/>
            <ac:spMk id="3" creationId="{00000000-0000-0000-0000-000000000000}"/>
          </ac:spMkLst>
        </pc:spChg>
      </pc:sldChg>
      <pc:sldChg chg="modSp add mod modAnim">
        <pc:chgData name="Mohit Goel" userId="d0f5aa662146438e" providerId="LiveId" clId="{2E9A4A2F-5729-44DD-98AE-A093C88CB5B8}" dt="2021-11-16T17:30:35.814" v="3840" actId="403"/>
        <pc:sldMkLst>
          <pc:docMk/>
          <pc:sldMk cId="1454618614" sldId="278"/>
        </pc:sldMkLst>
        <pc:spChg chg="mod">
          <ac:chgData name="Mohit Goel" userId="d0f5aa662146438e" providerId="LiveId" clId="{2E9A4A2F-5729-44DD-98AE-A093C88CB5B8}" dt="2021-11-16T17:19:43.324" v="3757" actId="20577"/>
          <ac:spMkLst>
            <pc:docMk/>
            <pc:sldMk cId="1454618614" sldId="278"/>
            <ac:spMk id="2" creationId="{00000000-0000-0000-0000-000000000000}"/>
          </ac:spMkLst>
        </pc:spChg>
        <pc:spChg chg="mod">
          <ac:chgData name="Mohit Goel" userId="d0f5aa662146438e" providerId="LiveId" clId="{2E9A4A2F-5729-44DD-98AE-A093C88CB5B8}" dt="2021-11-16T17:30:35.814" v="3840" actId="403"/>
          <ac:spMkLst>
            <pc:docMk/>
            <pc:sldMk cId="1454618614" sldId="278"/>
            <ac:spMk id="3" creationId="{00000000-0000-0000-0000-000000000000}"/>
          </ac:spMkLst>
        </pc:spChg>
      </pc:sldChg>
      <pc:sldChg chg="modSp add modAnim">
        <pc:chgData name="Mohit Goel" userId="d0f5aa662146438e" providerId="LiveId" clId="{2E9A4A2F-5729-44DD-98AE-A093C88CB5B8}" dt="2021-11-16T17:34:18.190" v="4003"/>
        <pc:sldMkLst>
          <pc:docMk/>
          <pc:sldMk cId="3263620434" sldId="279"/>
        </pc:sldMkLst>
        <pc:spChg chg="mod">
          <ac:chgData name="Mohit Goel" userId="d0f5aa662146438e" providerId="LiveId" clId="{2E9A4A2F-5729-44DD-98AE-A093C88CB5B8}" dt="2021-11-16T17:34:09.843" v="4000" actId="6549"/>
          <ac:spMkLst>
            <pc:docMk/>
            <pc:sldMk cId="3263620434" sldId="279"/>
            <ac:spMk id="3" creationId="{00000000-0000-0000-0000-000000000000}"/>
          </ac:spMkLst>
        </pc:spChg>
      </pc:sldChg>
      <pc:sldChg chg="modSp add mod modAnim">
        <pc:chgData name="Mohit Goel" userId="d0f5aa662146438e" providerId="LiveId" clId="{2E9A4A2F-5729-44DD-98AE-A093C88CB5B8}" dt="2021-11-16T17:55:00.216" v="4283"/>
        <pc:sldMkLst>
          <pc:docMk/>
          <pc:sldMk cId="4139367233" sldId="280"/>
        </pc:sldMkLst>
        <pc:spChg chg="mod">
          <ac:chgData name="Mohit Goel" userId="d0f5aa662146438e" providerId="LiveId" clId="{2E9A4A2F-5729-44DD-98AE-A093C88CB5B8}" dt="2021-11-16T17:54:42.031" v="4279" actId="20577"/>
          <ac:spMkLst>
            <pc:docMk/>
            <pc:sldMk cId="4139367233" sldId="280"/>
            <ac:spMk id="3" creationId="{00000000-0000-0000-0000-000000000000}"/>
          </ac:spMkLst>
        </pc:spChg>
      </pc:sldChg>
      <pc:sldChg chg="addSp delSp modSp add mod modAnim">
        <pc:chgData name="Mohit Goel" userId="d0f5aa662146438e" providerId="LiveId" clId="{2E9A4A2F-5729-44DD-98AE-A093C88CB5B8}" dt="2021-11-22T12:36:27.693" v="4575" actId="20577"/>
        <pc:sldMkLst>
          <pc:docMk/>
          <pc:sldMk cId="3658757038" sldId="281"/>
        </pc:sldMkLst>
        <pc:spChg chg="mod">
          <ac:chgData name="Mohit Goel" userId="d0f5aa662146438e" providerId="LiveId" clId="{2E9A4A2F-5729-44DD-98AE-A093C88CB5B8}" dt="2021-11-22T12:28:59.585" v="4297" actId="20577"/>
          <ac:spMkLst>
            <pc:docMk/>
            <pc:sldMk cId="3658757038" sldId="281"/>
            <ac:spMk id="2" creationId="{00000000-0000-0000-0000-000000000000}"/>
          </ac:spMkLst>
        </pc:spChg>
        <pc:spChg chg="add del mod">
          <ac:chgData name="Mohit Goel" userId="d0f5aa662146438e" providerId="LiveId" clId="{2E9A4A2F-5729-44DD-98AE-A093C88CB5B8}" dt="2021-11-22T12:36:27.693" v="4575" actId="20577"/>
          <ac:spMkLst>
            <pc:docMk/>
            <pc:sldMk cId="3658757038" sldId="281"/>
            <ac:spMk id="3" creationId="{00000000-0000-0000-0000-000000000000}"/>
          </ac:spMkLst>
        </pc:spChg>
        <pc:spChg chg="add del mod">
          <ac:chgData name="Mohit Goel" userId="d0f5aa662146438e" providerId="LiveId" clId="{2E9A4A2F-5729-44DD-98AE-A093C88CB5B8}" dt="2021-11-22T12:31:53.948" v="4300"/>
          <ac:spMkLst>
            <pc:docMk/>
            <pc:sldMk cId="3658757038" sldId="281"/>
            <ac:spMk id="4" creationId="{5651D9CE-3058-4850-8BA7-C5FF2D6F1E71}"/>
          </ac:spMkLst>
        </pc:spChg>
        <pc:spChg chg="add del mod">
          <ac:chgData name="Mohit Goel" userId="d0f5aa662146438e" providerId="LiveId" clId="{2E9A4A2F-5729-44DD-98AE-A093C88CB5B8}" dt="2021-11-22T12:32:15.061" v="4302"/>
          <ac:spMkLst>
            <pc:docMk/>
            <pc:sldMk cId="3658757038" sldId="281"/>
            <ac:spMk id="5" creationId="{78913E9C-DC7C-4B18-B8CE-9CCA43160B4E}"/>
          </ac:spMkLst>
        </pc:spChg>
        <pc:spChg chg="add del mod">
          <ac:chgData name="Mohit Goel" userId="d0f5aa662146438e" providerId="LiveId" clId="{2E9A4A2F-5729-44DD-98AE-A093C88CB5B8}" dt="2021-11-22T12:32:26.800" v="4304"/>
          <ac:spMkLst>
            <pc:docMk/>
            <pc:sldMk cId="3658757038" sldId="281"/>
            <ac:spMk id="6" creationId="{8C392EA0-1321-446A-A817-1C3C605370BF}"/>
          </ac:spMkLst>
        </pc:spChg>
      </pc:sldChg>
      <pc:sldChg chg="modSp add modAnim">
        <pc:chgData name="Mohit Goel" userId="d0f5aa662146438e" providerId="LiveId" clId="{2E9A4A2F-5729-44DD-98AE-A093C88CB5B8}" dt="2021-11-22T12:48:06.373" v="5063" actId="20577"/>
        <pc:sldMkLst>
          <pc:docMk/>
          <pc:sldMk cId="2814570494" sldId="282"/>
        </pc:sldMkLst>
        <pc:spChg chg="mod">
          <ac:chgData name="Mohit Goel" userId="d0f5aa662146438e" providerId="LiveId" clId="{2E9A4A2F-5729-44DD-98AE-A093C88CB5B8}" dt="2021-11-22T12:48:06.373" v="5063" actId="20577"/>
          <ac:spMkLst>
            <pc:docMk/>
            <pc:sldMk cId="2814570494" sldId="282"/>
            <ac:spMk id="3" creationId="{00000000-0000-0000-0000-000000000000}"/>
          </ac:spMkLst>
        </pc:spChg>
      </pc:sldChg>
      <pc:sldChg chg="modSp add modAnim">
        <pc:chgData name="Mohit Goel" userId="d0f5aa662146438e" providerId="LiveId" clId="{2E9A4A2F-5729-44DD-98AE-A093C88CB5B8}" dt="2021-11-22T12:50:02.601" v="5180"/>
        <pc:sldMkLst>
          <pc:docMk/>
          <pc:sldMk cId="1838004822" sldId="283"/>
        </pc:sldMkLst>
        <pc:spChg chg="mod">
          <ac:chgData name="Mohit Goel" userId="d0f5aa662146438e" providerId="LiveId" clId="{2E9A4A2F-5729-44DD-98AE-A093C88CB5B8}" dt="2021-11-22T12:49:14.761" v="5177" actId="20577"/>
          <ac:spMkLst>
            <pc:docMk/>
            <pc:sldMk cId="1838004822" sldId="283"/>
            <ac:spMk id="3" creationId="{00000000-0000-0000-0000-000000000000}"/>
          </ac:spMkLst>
        </pc:spChg>
      </pc:sldChg>
      <pc:sldChg chg="modSp add modAnim">
        <pc:chgData name="Mohit Goel" userId="d0f5aa662146438e" providerId="LiveId" clId="{2E9A4A2F-5729-44DD-98AE-A093C88CB5B8}" dt="2021-11-22T13:08:11.438" v="5422"/>
        <pc:sldMkLst>
          <pc:docMk/>
          <pc:sldMk cId="2420843062" sldId="284"/>
        </pc:sldMkLst>
        <pc:spChg chg="mod">
          <ac:chgData name="Mohit Goel" userId="d0f5aa662146438e" providerId="LiveId" clId="{2E9A4A2F-5729-44DD-98AE-A093C88CB5B8}" dt="2021-11-22T13:07:38.247" v="5419" actId="20577"/>
          <ac:spMkLst>
            <pc:docMk/>
            <pc:sldMk cId="2420843062" sldId="284"/>
            <ac:spMk id="3" creationId="{00000000-0000-0000-0000-000000000000}"/>
          </ac:spMkLst>
        </pc:spChg>
      </pc:sldChg>
      <pc:sldChg chg="modSp add mod modAnim">
        <pc:chgData name="Mohit Goel" userId="d0f5aa662146438e" providerId="LiveId" clId="{2E9A4A2F-5729-44DD-98AE-A093C88CB5B8}" dt="2021-11-22T13:13:23.586" v="6188"/>
        <pc:sldMkLst>
          <pc:docMk/>
          <pc:sldMk cId="2427160249" sldId="285"/>
        </pc:sldMkLst>
        <pc:spChg chg="mod">
          <ac:chgData name="Mohit Goel" userId="d0f5aa662146438e" providerId="LiveId" clId="{2E9A4A2F-5729-44DD-98AE-A093C88CB5B8}" dt="2021-11-22T13:11:27.869" v="5908" actId="20577"/>
          <ac:spMkLst>
            <pc:docMk/>
            <pc:sldMk cId="2427160249" sldId="285"/>
            <ac:spMk id="2" creationId="{00000000-0000-0000-0000-000000000000}"/>
          </ac:spMkLst>
        </pc:spChg>
        <pc:spChg chg="mod">
          <ac:chgData name="Mohit Goel" userId="d0f5aa662146438e" providerId="LiveId" clId="{2E9A4A2F-5729-44DD-98AE-A093C88CB5B8}" dt="2021-11-22T13:12:54.623" v="6185" actId="20577"/>
          <ac:spMkLst>
            <pc:docMk/>
            <pc:sldMk cId="2427160249" sldId="285"/>
            <ac:spMk id="3" creationId="{00000000-0000-0000-0000-000000000000}"/>
          </ac:spMkLst>
        </pc:spChg>
      </pc:sldChg>
      <pc:sldChg chg="modSp add modAnim">
        <pc:chgData name="Mohit Goel" userId="d0f5aa662146438e" providerId="LiveId" clId="{2E9A4A2F-5729-44DD-98AE-A093C88CB5B8}" dt="2021-11-22T15:13:13.537" v="6848" actId="20577"/>
        <pc:sldMkLst>
          <pc:docMk/>
          <pc:sldMk cId="1753966071" sldId="286"/>
        </pc:sldMkLst>
        <pc:spChg chg="mod">
          <ac:chgData name="Mohit Goel" userId="d0f5aa662146438e" providerId="LiveId" clId="{2E9A4A2F-5729-44DD-98AE-A093C88CB5B8}" dt="2021-11-22T15:13:13.537" v="6848" actId="20577"/>
          <ac:spMkLst>
            <pc:docMk/>
            <pc:sldMk cId="1753966071" sldId="286"/>
            <ac:spMk id="2" creationId="{00000000-0000-0000-0000-000000000000}"/>
          </ac:spMkLst>
        </pc:spChg>
        <pc:spChg chg="mod">
          <ac:chgData name="Mohit Goel" userId="d0f5aa662146438e" providerId="LiveId" clId="{2E9A4A2F-5729-44DD-98AE-A093C88CB5B8}" dt="2021-11-22T13:18:56.241" v="6416" actId="20577"/>
          <ac:spMkLst>
            <pc:docMk/>
            <pc:sldMk cId="1753966071" sldId="286"/>
            <ac:spMk id="3" creationId="{00000000-0000-0000-0000-000000000000}"/>
          </ac:spMkLst>
        </pc:spChg>
      </pc:sldChg>
      <pc:sldChg chg="modSp add mod modAnim">
        <pc:chgData name="Mohit Goel" userId="d0f5aa662146438e" providerId="LiveId" clId="{2E9A4A2F-5729-44DD-98AE-A093C88CB5B8}" dt="2021-11-22T15:13:17.990" v="6857" actId="20577"/>
        <pc:sldMkLst>
          <pc:docMk/>
          <pc:sldMk cId="2484444779" sldId="287"/>
        </pc:sldMkLst>
        <pc:spChg chg="mod">
          <ac:chgData name="Mohit Goel" userId="d0f5aa662146438e" providerId="LiveId" clId="{2E9A4A2F-5729-44DD-98AE-A093C88CB5B8}" dt="2021-11-22T15:13:17.990" v="6857" actId="20577"/>
          <ac:spMkLst>
            <pc:docMk/>
            <pc:sldMk cId="2484444779" sldId="287"/>
            <ac:spMk id="2" creationId="{00000000-0000-0000-0000-000000000000}"/>
          </ac:spMkLst>
        </pc:spChg>
        <pc:spChg chg="mod">
          <ac:chgData name="Mohit Goel" userId="d0f5aa662146438e" providerId="LiveId" clId="{2E9A4A2F-5729-44DD-98AE-A093C88CB5B8}" dt="2021-11-22T13:19:40.388" v="6460" actId="20577"/>
          <ac:spMkLst>
            <pc:docMk/>
            <pc:sldMk cId="2484444779" sldId="287"/>
            <ac:spMk id="3" creationId="{00000000-0000-0000-0000-000000000000}"/>
          </ac:spMkLst>
        </pc:spChg>
      </pc:sldChg>
      <pc:sldChg chg="modSp add mod modAnim">
        <pc:chgData name="Mohit Goel" userId="d0f5aa662146438e" providerId="LiveId" clId="{2E9A4A2F-5729-44DD-98AE-A093C88CB5B8}" dt="2021-11-22T15:14:02.849" v="6868" actId="20577"/>
        <pc:sldMkLst>
          <pc:docMk/>
          <pc:sldMk cId="1491629258" sldId="288"/>
        </pc:sldMkLst>
        <pc:spChg chg="mod">
          <ac:chgData name="Mohit Goel" userId="d0f5aa662146438e" providerId="LiveId" clId="{2E9A4A2F-5729-44DD-98AE-A093C88CB5B8}" dt="2021-11-22T15:14:02.849" v="6868" actId="20577"/>
          <ac:spMkLst>
            <pc:docMk/>
            <pc:sldMk cId="1491629258" sldId="288"/>
            <ac:spMk id="2" creationId="{00000000-0000-0000-0000-000000000000}"/>
          </ac:spMkLst>
        </pc:spChg>
        <pc:spChg chg="mod">
          <ac:chgData name="Mohit Goel" userId="d0f5aa662146438e" providerId="LiveId" clId="{2E9A4A2F-5729-44DD-98AE-A093C88CB5B8}" dt="2021-11-22T13:56:58.937" v="6795" actId="20577"/>
          <ac:spMkLst>
            <pc:docMk/>
            <pc:sldMk cId="1491629258" sldId="288"/>
            <ac:spMk id="3" creationId="{00000000-0000-0000-0000-000000000000}"/>
          </ac:spMkLst>
        </pc:spChg>
      </pc:sldChg>
      <pc:sldChg chg="modSp add mod modAnim">
        <pc:chgData name="Mohit Goel" userId="d0f5aa662146438e" providerId="LiveId" clId="{2E9A4A2F-5729-44DD-98AE-A093C88CB5B8}" dt="2021-11-22T15:14:15.802" v="6877" actId="20577"/>
        <pc:sldMkLst>
          <pc:docMk/>
          <pc:sldMk cId="2828981747" sldId="289"/>
        </pc:sldMkLst>
        <pc:spChg chg="mod">
          <ac:chgData name="Mohit Goel" userId="d0f5aa662146438e" providerId="LiveId" clId="{2E9A4A2F-5729-44DD-98AE-A093C88CB5B8}" dt="2021-11-22T15:14:15.802" v="6877" actId="20577"/>
          <ac:spMkLst>
            <pc:docMk/>
            <pc:sldMk cId="2828981747" sldId="289"/>
            <ac:spMk id="2" creationId="{00000000-0000-0000-0000-000000000000}"/>
          </ac:spMkLst>
        </pc:spChg>
        <pc:spChg chg="mod">
          <ac:chgData name="Mohit Goel" userId="d0f5aa662146438e" providerId="LiveId" clId="{2E9A4A2F-5729-44DD-98AE-A093C88CB5B8}" dt="2021-11-22T13:58:02.944" v="6833" actId="20577"/>
          <ac:spMkLst>
            <pc:docMk/>
            <pc:sldMk cId="2828981747" sldId="289"/>
            <ac:spMk id="3" creationId="{00000000-0000-0000-0000-000000000000}"/>
          </ac:spMkLst>
        </pc:spChg>
      </pc:sldChg>
      <pc:sldChg chg="modSp add mod modAnim">
        <pc:chgData name="Mohit Goel" userId="d0f5aa662146438e" providerId="LiveId" clId="{2E9A4A2F-5729-44DD-98AE-A093C88CB5B8}" dt="2021-11-22T15:20:45.948" v="7007" actId="20577"/>
        <pc:sldMkLst>
          <pc:docMk/>
          <pc:sldMk cId="3723186011" sldId="290"/>
        </pc:sldMkLst>
        <pc:spChg chg="mod">
          <ac:chgData name="Mohit Goel" userId="d0f5aa662146438e" providerId="LiveId" clId="{2E9A4A2F-5729-44DD-98AE-A093C88CB5B8}" dt="2021-11-22T15:20:45.948" v="7007" actId="20577"/>
          <ac:spMkLst>
            <pc:docMk/>
            <pc:sldMk cId="3723186011" sldId="290"/>
            <ac:spMk id="2" creationId="{00000000-0000-0000-0000-000000000000}"/>
          </ac:spMkLst>
        </pc:spChg>
        <pc:spChg chg="mod">
          <ac:chgData name="Mohit Goel" userId="d0f5aa662146438e" providerId="LiveId" clId="{2E9A4A2F-5729-44DD-98AE-A093C88CB5B8}" dt="2021-11-22T15:15:28.747" v="6991" actId="20577"/>
          <ac:spMkLst>
            <pc:docMk/>
            <pc:sldMk cId="3723186011" sldId="290"/>
            <ac:spMk id="3" creationId="{00000000-0000-0000-0000-000000000000}"/>
          </ac:spMkLst>
        </pc:spChg>
      </pc:sldChg>
      <pc:sldChg chg="modSp add mod modAnim">
        <pc:chgData name="Mohit Goel" userId="d0f5aa662146438e" providerId="LiveId" clId="{2E9A4A2F-5729-44DD-98AE-A093C88CB5B8}" dt="2021-11-22T16:11:29.713" v="7500" actId="20577"/>
        <pc:sldMkLst>
          <pc:docMk/>
          <pc:sldMk cId="2528362217" sldId="291"/>
        </pc:sldMkLst>
        <pc:spChg chg="mod">
          <ac:chgData name="Mohit Goel" userId="d0f5aa662146438e" providerId="LiveId" clId="{2E9A4A2F-5729-44DD-98AE-A093C88CB5B8}" dt="2021-11-22T15:21:32.567" v="7018" actId="20577"/>
          <ac:spMkLst>
            <pc:docMk/>
            <pc:sldMk cId="2528362217" sldId="291"/>
            <ac:spMk id="2" creationId="{00000000-0000-0000-0000-000000000000}"/>
          </ac:spMkLst>
        </pc:spChg>
        <pc:spChg chg="mod">
          <ac:chgData name="Mohit Goel" userId="d0f5aa662146438e" providerId="LiveId" clId="{2E9A4A2F-5729-44DD-98AE-A093C88CB5B8}" dt="2021-11-22T16:11:29.713" v="7500" actId="20577"/>
          <ac:spMkLst>
            <pc:docMk/>
            <pc:sldMk cId="2528362217" sldId="291"/>
            <ac:spMk id="3" creationId="{00000000-0000-0000-0000-000000000000}"/>
          </ac:spMkLst>
        </pc:spChg>
      </pc:sldChg>
      <pc:sldChg chg="modSp add modAnim">
        <pc:chgData name="Mohit Goel" userId="d0f5aa662146438e" providerId="LiveId" clId="{2E9A4A2F-5729-44DD-98AE-A093C88CB5B8}" dt="2021-11-22T16:13:08.372" v="7668"/>
        <pc:sldMkLst>
          <pc:docMk/>
          <pc:sldMk cId="630382660" sldId="292"/>
        </pc:sldMkLst>
        <pc:spChg chg="mod">
          <ac:chgData name="Mohit Goel" userId="d0f5aa662146438e" providerId="LiveId" clId="{2E9A4A2F-5729-44DD-98AE-A093C88CB5B8}" dt="2021-11-22T16:13:04.259" v="7667" actId="20577"/>
          <ac:spMkLst>
            <pc:docMk/>
            <pc:sldMk cId="630382660" sldId="292"/>
            <ac:spMk id="3" creationId="{00000000-0000-0000-0000-000000000000}"/>
          </ac:spMkLst>
        </pc:spChg>
      </pc:sldChg>
      <pc:sldChg chg="modSp add modAnim">
        <pc:chgData name="Mohit Goel" userId="d0f5aa662146438e" providerId="LiveId" clId="{2E9A4A2F-5729-44DD-98AE-A093C88CB5B8}" dt="2021-11-22T18:39:36.516" v="7902"/>
        <pc:sldMkLst>
          <pc:docMk/>
          <pc:sldMk cId="2910736650" sldId="293"/>
        </pc:sldMkLst>
        <pc:spChg chg="mod">
          <ac:chgData name="Mohit Goel" userId="d0f5aa662146438e" providerId="LiveId" clId="{2E9A4A2F-5729-44DD-98AE-A093C88CB5B8}" dt="2021-11-22T18:39:22.117" v="7896" actId="20577"/>
          <ac:spMkLst>
            <pc:docMk/>
            <pc:sldMk cId="2910736650" sldId="293"/>
            <ac:spMk id="3" creationId="{00000000-0000-0000-0000-000000000000}"/>
          </ac:spMkLst>
        </pc:spChg>
      </pc:sldChg>
      <pc:sldChg chg="modSp add mod modAnim">
        <pc:chgData name="Mohit Goel" userId="d0f5aa662146438e" providerId="LiveId" clId="{2E9A4A2F-5729-44DD-98AE-A093C88CB5B8}" dt="2021-11-26T18:57:58.852" v="7928" actId="6549"/>
        <pc:sldMkLst>
          <pc:docMk/>
          <pc:sldMk cId="2384187369" sldId="294"/>
        </pc:sldMkLst>
        <pc:spChg chg="mod">
          <ac:chgData name="Mohit Goel" userId="d0f5aa662146438e" providerId="LiveId" clId="{2E9A4A2F-5729-44DD-98AE-A093C88CB5B8}" dt="2021-11-26T18:57:02.389" v="7909" actId="20577"/>
          <ac:spMkLst>
            <pc:docMk/>
            <pc:sldMk cId="2384187369" sldId="294"/>
            <ac:spMk id="2" creationId="{00000000-0000-0000-0000-000000000000}"/>
          </ac:spMkLst>
        </pc:spChg>
        <pc:spChg chg="mod">
          <ac:chgData name="Mohit Goel" userId="d0f5aa662146438e" providerId="LiveId" clId="{2E9A4A2F-5729-44DD-98AE-A093C88CB5B8}" dt="2021-11-26T18:57:58.852" v="7928" actId="6549"/>
          <ac:spMkLst>
            <pc:docMk/>
            <pc:sldMk cId="2384187369" sldId="294"/>
            <ac:spMk id="3" creationId="{00000000-0000-0000-0000-000000000000}"/>
          </ac:spMkLst>
        </pc:spChg>
      </pc:sldChg>
    </pc:docChg>
  </pc:docChgLst>
  <pc:docChgLst>
    <pc:chgData name="Mohit Goel" userId="d0f5aa662146438e" providerId="LiveId" clId="{8D030D78-7274-4E1F-97B7-679F3539D33A}"/>
    <pc:docChg chg="undo redo custSel addSld modSld sldOrd modMainMaster">
      <pc:chgData name="Mohit Goel" userId="d0f5aa662146438e" providerId="LiveId" clId="{8D030D78-7274-4E1F-97B7-679F3539D33A}" dt="2022-03-09T15:27:50.663" v="753" actId="20577"/>
      <pc:docMkLst>
        <pc:docMk/>
      </pc:docMkLst>
      <pc:sldChg chg="modSp setBg">
        <pc:chgData name="Mohit Goel" userId="d0f5aa662146438e" providerId="LiveId" clId="{8D030D78-7274-4E1F-97B7-679F3539D33A}" dt="2022-03-05T13:26:46.133" v="65"/>
        <pc:sldMkLst>
          <pc:docMk/>
          <pc:sldMk cId="2142729111" sldId="256"/>
        </pc:sldMkLst>
        <pc:spChg chg="mod">
          <ac:chgData name="Mohit Goel" userId="d0f5aa662146438e" providerId="LiveId" clId="{8D030D78-7274-4E1F-97B7-679F3539D33A}" dt="2022-03-05T13:26:46.133" v="65"/>
          <ac:spMkLst>
            <pc:docMk/>
            <pc:sldMk cId="2142729111" sldId="256"/>
            <ac:spMk id="2" creationId="{00000000-0000-0000-0000-000000000000}"/>
          </ac:spMkLst>
        </pc:spChg>
        <pc:spChg chg="mod">
          <ac:chgData name="Mohit Goel" userId="d0f5aa662146438e" providerId="LiveId" clId="{8D030D78-7274-4E1F-97B7-679F3539D33A}" dt="2022-03-05T13:26:46.133" v="65"/>
          <ac:spMkLst>
            <pc:docMk/>
            <pc:sldMk cId="2142729111" sldId="256"/>
            <ac:spMk id="3" creationId="{00000000-0000-0000-0000-000000000000}"/>
          </ac:spMkLst>
        </pc:spChg>
      </pc:sldChg>
      <pc:sldChg chg="modSp">
        <pc:chgData name="Mohit Goel" userId="d0f5aa662146438e" providerId="LiveId" clId="{8D030D78-7274-4E1F-97B7-679F3539D33A}" dt="2022-03-05T13:26:46.133" v="65"/>
        <pc:sldMkLst>
          <pc:docMk/>
          <pc:sldMk cId="682195269" sldId="257"/>
        </pc:sldMkLst>
        <pc:spChg chg="mod">
          <ac:chgData name="Mohit Goel" userId="d0f5aa662146438e" providerId="LiveId" clId="{8D030D78-7274-4E1F-97B7-679F3539D33A}" dt="2022-03-05T13:26:46.133" v="65"/>
          <ac:spMkLst>
            <pc:docMk/>
            <pc:sldMk cId="682195269" sldId="257"/>
            <ac:spMk id="2" creationId="{00000000-0000-0000-0000-000000000000}"/>
          </ac:spMkLst>
        </pc:spChg>
        <pc:spChg chg="mod">
          <ac:chgData name="Mohit Goel" userId="d0f5aa662146438e" providerId="LiveId" clId="{8D030D78-7274-4E1F-97B7-679F3539D33A}" dt="2022-03-05T13:26:46.133" v="65"/>
          <ac:spMkLst>
            <pc:docMk/>
            <pc:sldMk cId="682195269" sldId="257"/>
            <ac:spMk id="3" creationId="{00000000-0000-0000-0000-000000000000}"/>
          </ac:spMkLst>
        </pc:spChg>
      </pc:sldChg>
      <pc:sldChg chg="modSp mod">
        <pc:chgData name="Mohit Goel" userId="d0f5aa662146438e" providerId="LiveId" clId="{8D030D78-7274-4E1F-97B7-679F3539D33A}" dt="2022-03-05T13:28:57.221" v="69" actId="1076"/>
        <pc:sldMkLst>
          <pc:docMk/>
          <pc:sldMk cId="259574627" sldId="258"/>
        </pc:sldMkLst>
        <pc:spChg chg="mod">
          <ac:chgData name="Mohit Goel" userId="d0f5aa662146438e" providerId="LiveId" clId="{8D030D78-7274-4E1F-97B7-679F3539D33A}" dt="2022-03-05T13:26:46.133" v="65"/>
          <ac:spMkLst>
            <pc:docMk/>
            <pc:sldMk cId="259574627" sldId="258"/>
            <ac:spMk id="2" creationId="{00000000-0000-0000-0000-000000000000}"/>
          </ac:spMkLst>
        </pc:spChg>
        <pc:spChg chg="mod">
          <ac:chgData name="Mohit Goel" userId="d0f5aa662146438e" providerId="LiveId" clId="{8D030D78-7274-4E1F-97B7-679F3539D33A}" dt="2022-03-05T13:28:57.221" v="69" actId="1076"/>
          <ac:spMkLst>
            <pc:docMk/>
            <pc:sldMk cId="259574627" sldId="258"/>
            <ac:spMk id="3" creationId="{00000000-0000-0000-0000-000000000000}"/>
          </ac:spMkLst>
        </pc:spChg>
      </pc:sldChg>
      <pc:sldChg chg="modSp">
        <pc:chgData name="Mohit Goel" userId="d0f5aa662146438e" providerId="LiveId" clId="{8D030D78-7274-4E1F-97B7-679F3539D33A}" dt="2022-03-05T13:26:46.133" v="65"/>
        <pc:sldMkLst>
          <pc:docMk/>
          <pc:sldMk cId="343433520" sldId="259"/>
        </pc:sldMkLst>
        <pc:spChg chg="mod">
          <ac:chgData name="Mohit Goel" userId="d0f5aa662146438e" providerId="LiveId" clId="{8D030D78-7274-4E1F-97B7-679F3539D33A}" dt="2022-03-05T13:26:46.133" v="65"/>
          <ac:spMkLst>
            <pc:docMk/>
            <pc:sldMk cId="343433520" sldId="259"/>
            <ac:spMk id="2" creationId="{00000000-0000-0000-0000-000000000000}"/>
          </ac:spMkLst>
        </pc:spChg>
        <pc:spChg chg="mod">
          <ac:chgData name="Mohit Goel" userId="d0f5aa662146438e" providerId="LiveId" clId="{8D030D78-7274-4E1F-97B7-679F3539D33A}" dt="2022-03-05T13:26:46.133" v="65"/>
          <ac:spMkLst>
            <pc:docMk/>
            <pc:sldMk cId="343433520" sldId="259"/>
            <ac:spMk id="3" creationId="{00000000-0000-0000-0000-000000000000}"/>
          </ac:spMkLst>
        </pc:spChg>
      </pc:sldChg>
      <pc:sldChg chg="modSp">
        <pc:chgData name="Mohit Goel" userId="d0f5aa662146438e" providerId="LiveId" clId="{8D030D78-7274-4E1F-97B7-679F3539D33A}" dt="2022-03-05T13:26:46.133" v="65"/>
        <pc:sldMkLst>
          <pc:docMk/>
          <pc:sldMk cId="1094914214" sldId="260"/>
        </pc:sldMkLst>
        <pc:spChg chg="mod">
          <ac:chgData name="Mohit Goel" userId="d0f5aa662146438e" providerId="LiveId" clId="{8D030D78-7274-4E1F-97B7-679F3539D33A}" dt="2022-03-05T13:26:46.133" v="65"/>
          <ac:spMkLst>
            <pc:docMk/>
            <pc:sldMk cId="1094914214" sldId="260"/>
            <ac:spMk id="2" creationId="{00000000-0000-0000-0000-000000000000}"/>
          </ac:spMkLst>
        </pc:spChg>
        <pc:spChg chg="mod">
          <ac:chgData name="Mohit Goel" userId="d0f5aa662146438e" providerId="LiveId" clId="{8D030D78-7274-4E1F-97B7-679F3539D33A}" dt="2022-03-05T13:26:46.133" v="65"/>
          <ac:spMkLst>
            <pc:docMk/>
            <pc:sldMk cId="1094914214" sldId="260"/>
            <ac:spMk id="3" creationId="{00000000-0000-0000-0000-000000000000}"/>
          </ac:spMkLst>
        </pc:spChg>
      </pc:sldChg>
      <pc:sldChg chg="modSp mod modAnim">
        <pc:chgData name="Mohit Goel" userId="d0f5aa662146438e" providerId="LiveId" clId="{8D030D78-7274-4E1F-97B7-679F3539D33A}" dt="2022-03-05T13:32:50.430" v="73" actId="20578"/>
        <pc:sldMkLst>
          <pc:docMk/>
          <pc:sldMk cId="700521863" sldId="261"/>
        </pc:sldMkLst>
        <pc:spChg chg="mod">
          <ac:chgData name="Mohit Goel" userId="d0f5aa662146438e" providerId="LiveId" clId="{8D030D78-7274-4E1F-97B7-679F3539D33A}" dt="2022-03-05T13:26:46.133" v="65"/>
          <ac:spMkLst>
            <pc:docMk/>
            <pc:sldMk cId="700521863" sldId="261"/>
            <ac:spMk id="2" creationId="{00000000-0000-0000-0000-000000000000}"/>
          </ac:spMkLst>
        </pc:spChg>
        <pc:spChg chg="mod">
          <ac:chgData name="Mohit Goel" userId="d0f5aa662146438e" providerId="LiveId" clId="{8D030D78-7274-4E1F-97B7-679F3539D33A}" dt="2022-03-05T13:32:50.430" v="73" actId="20578"/>
          <ac:spMkLst>
            <pc:docMk/>
            <pc:sldMk cId="700521863" sldId="261"/>
            <ac:spMk id="3" creationId="{00000000-0000-0000-0000-000000000000}"/>
          </ac:spMkLst>
        </pc:spChg>
      </pc:sldChg>
      <pc:sldChg chg="modSp">
        <pc:chgData name="Mohit Goel" userId="d0f5aa662146438e" providerId="LiveId" clId="{8D030D78-7274-4E1F-97B7-679F3539D33A}" dt="2022-03-05T14:37:37.523" v="74" actId="255"/>
        <pc:sldMkLst>
          <pc:docMk/>
          <pc:sldMk cId="3262954455" sldId="262"/>
        </pc:sldMkLst>
        <pc:spChg chg="mod">
          <ac:chgData name="Mohit Goel" userId="d0f5aa662146438e" providerId="LiveId" clId="{8D030D78-7274-4E1F-97B7-679F3539D33A}" dt="2022-03-05T13:26:46.133" v="65"/>
          <ac:spMkLst>
            <pc:docMk/>
            <pc:sldMk cId="3262954455" sldId="262"/>
            <ac:spMk id="2" creationId="{00000000-0000-0000-0000-000000000000}"/>
          </ac:spMkLst>
        </pc:spChg>
        <pc:spChg chg="mod">
          <ac:chgData name="Mohit Goel" userId="d0f5aa662146438e" providerId="LiveId" clId="{8D030D78-7274-4E1F-97B7-679F3539D33A}" dt="2022-03-05T14:37:37.523" v="74" actId="255"/>
          <ac:spMkLst>
            <pc:docMk/>
            <pc:sldMk cId="3262954455" sldId="262"/>
            <ac:spMk id="3" creationId="{00000000-0000-0000-0000-000000000000}"/>
          </ac:spMkLst>
        </pc:spChg>
      </pc:sldChg>
      <pc:sldChg chg="modSp mod">
        <pc:chgData name="Mohit Goel" userId="d0f5aa662146438e" providerId="LiveId" clId="{8D030D78-7274-4E1F-97B7-679F3539D33A}" dt="2022-03-05T13:26:46.133" v="65"/>
        <pc:sldMkLst>
          <pc:docMk/>
          <pc:sldMk cId="843613088" sldId="263"/>
        </pc:sldMkLst>
        <pc:spChg chg="mod">
          <ac:chgData name="Mohit Goel" userId="d0f5aa662146438e" providerId="LiveId" clId="{8D030D78-7274-4E1F-97B7-679F3539D33A}" dt="2022-03-05T13:26:46.133" v="65"/>
          <ac:spMkLst>
            <pc:docMk/>
            <pc:sldMk cId="843613088" sldId="263"/>
            <ac:spMk id="2" creationId="{00000000-0000-0000-0000-000000000000}"/>
          </ac:spMkLst>
        </pc:spChg>
        <pc:spChg chg="mod">
          <ac:chgData name="Mohit Goel" userId="d0f5aa662146438e" providerId="LiveId" clId="{8D030D78-7274-4E1F-97B7-679F3539D33A}" dt="2022-03-05T13:26:46.133" v="65"/>
          <ac:spMkLst>
            <pc:docMk/>
            <pc:sldMk cId="843613088" sldId="263"/>
            <ac:spMk id="3" creationId="{00000000-0000-0000-0000-000000000000}"/>
          </ac:spMkLst>
        </pc:spChg>
      </pc:sldChg>
      <pc:sldChg chg="modSp">
        <pc:chgData name="Mohit Goel" userId="d0f5aa662146438e" providerId="LiveId" clId="{8D030D78-7274-4E1F-97B7-679F3539D33A}" dt="2022-03-05T13:26:46.133" v="65"/>
        <pc:sldMkLst>
          <pc:docMk/>
          <pc:sldMk cId="1034441466" sldId="264"/>
        </pc:sldMkLst>
        <pc:spChg chg="mod">
          <ac:chgData name="Mohit Goel" userId="d0f5aa662146438e" providerId="LiveId" clId="{8D030D78-7274-4E1F-97B7-679F3539D33A}" dt="2022-03-05T13:26:46.133" v="65"/>
          <ac:spMkLst>
            <pc:docMk/>
            <pc:sldMk cId="1034441466" sldId="264"/>
            <ac:spMk id="2" creationId="{00000000-0000-0000-0000-000000000000}"/>
          </ac:spMkLst>
        </pc:spChg>
        <pc:spChg chg="mod">
          <ac:chgData name="Mohit Goel" userId="d0f5aa662146438e" providerId="LiveId" clId="{8D030D78-7274-4E1F-97B7-679F3539D33A}" dt="2022-03-05T13:26:46.133" v="65"/>
          <ac:spMkLst>
            <pc:docMk/>
            <pc:sldMk cId="1034441466" sldId="264"/>
            <ac:spMk id="3" creationId="{00000000-0000-0000-0000-000000000000}"/>
          </ac:spMkLst>
        </pc:spChg>
      </pc:sldChg>
      <pc:sldChg chg="modSp">
        <pc:chgData name="Mohit Goel" userId="d0f5aa662146438e" providerId="LiveId" clId="{8D030D78-7274-4E1F-97B7-679F3539D33A}" dt="2022-03-05T13:26:46.133" v="65"/>
        <pc:sldMkLst>
          <pc:docMk/>
          <pc:sldMk cId="4106045811" sldId="265"/>
        </pc:sldMkLst>
        <pc:spChg chg="mod">
          <ac:chgData name="Mohit Goel" userId="d0f5aa662146438e" providerId="LiveId" clId="{8D030D78-7274-4E1F-97B7-679F3539D33A}" dt="2022-03-05T13:26:46.133" v="65"/>
          <ac:spMkLst>
            <pc:docMk/>
            <pc:sldMk cId="4106045811" sldId="265"/>
            <ac:spMk id="2" creationId="{00000000-0000-0000-0000-000000000000}"/>
          </ac:spMkLst>
        </pc:spChg>
        <pc:spChg chg="mod">
          <ac:chgData name="Mohit Goel" userId="d0f5aa662146438e" providerId="LiveId" clId="{8D030D78-7274-4E1F-97B7-679F3539D33A}" dt="2022-03-05T13:26:46.133" v="65"/>
          <ac:spMkLst>
            <pc:docMk/>
            <pc:sldMk cId="4106045811" sldId="265"/>
            <ac:spMk id="3" creationId="{00000000-0000-0000-0000-000000000000}"/>
          </ac:spMkLst>
        </pc:spChg>
      </pc:sldChg>
      <pc:sldChg chg="modSp mod">
        <pc:chgData name="Mohit Goel" userId="d0f5aa662146438e" providerId="LiveId" clId="{8D030D78-7274-4E1F-97B7-679F3539D33A}" dt="2022-03-05T13:26:46.133" v="65"/>
        <pc:sldMkLst>
          <pc:docMk/>
          <pc:sldMk cId="2981992971" sldId="266"/>
        </pc:sldMkLst>
        <pc:spChg chg="mod">
          <ac:chgData name="Mohit Goel" userId="d0f5aa662146438e" providerId="LiveId" clId="{8D030D78-7274-4E1F-97B7-679F3539D33A}" dt="2022-03-05T13:26:46.133" v="65"/>
          <ac:spMkLst>
            <pc:docMk/>
            <pc:sldMk cId="2981992971" sldId="266"/>
            <ac:spMk id="2" creationId="{00000000-0000-0000-0000-000000000000}"/>
          </ac:spMkLst>
        </pc:spChg>
        <pc:spChg chg="mod">
          <ac:chgData name="Mohit Goel" userId="d0f5aa662146438e" providerId="LiveId" clId="{8D030D78-7274-4E1F-97B7-679F3539D33A}" dt="2022-03-05T13:26:46.133" v="65"/>
          <ac:spMkLst>
            <pc:docMk/>
            <pc:sldMk cId="2981992971" sldId="266"/>
            <ac:spMk id="3" creationId="{00000000-0000-0000-0000-000000000000}"/>
          </ac:spMkLst>
        </pc:spChg>
      </pc:sldChg>
      <pc:sldChg chg="modSp mod">
        <pc:chgData name="Mohit Goel" userId="d0f5aa662146438e" providerId="LiveId" clId="{8D030D78-7274-4E1F-97B7-679F3539D33A}" dt="2022-03-05T13:26:46.133" v="65"/>
        <pc:sldMkLst>
          <pc:docMk/>
          <pc:sldMk cId="2967988665" sldId="268"/>
        </pc:sldMkLst>
        <pc:spChg chg="mod">
          <ac:chgData name="Mohit Goel" userId="d0f5aa662146438e" providerId="LiveId" clId="{8D030D78-7274-4E1F-97B7-679F3539D33A}" dt="2022-03-05T13:26:46.133" v="65"/>
          <ac:spMkLst>
            <pc:docMk/>
            <pc:sldMk cId="2967988665" sldId="268"/>
            <ac:spMk id="2" creationId="{00000000-0000-0000-0000-000000000000}"/>
          </ac:spMkLst>
        </pc:spChg>
        <pc:spChg chg="mod">
          <ac:chgData name="Mohit Goel" userId="d0f5aa662146438e" providerId="LiveId" clId="{8D030D78-7274-4E1F-97B7-679F3539D33A}" dt="2022-03-05T13:26:46.133" v="65"/>
          <ac:spMkLst>
            <pc:docMk/>
            <pc:sldMk cId="2967988665" sldId="268"/>
            <ac:spMk id="3" creationId="{00000000-0000-0000-0000-000000000000}"/>
          </ac:spMkLst>
        </pc:spChg>
      </pc:sldChg>
      <pc:sldChg chg="modSp">
        <pc:chgData name="Mohit Goel" userId="d0f5aa662146438e" providerId="LiveId" clId="{8D030D78-7274-4E1F-97B7-679F3539D33A}" dt="2022-03-05T13:26:46.133" v="65"/>
        <pc:sldMkLst>
          <pc:docMk/>
          <pc:sldMk cId="2203416941" sldId="269"/>
        </pc:sldMkLst>
        <pc:spChg chg="mod">
          <ac:chgData name="Mohit Goel" userId="d0f5aa662146438e" providerId="LiveId" clId="{8D030D78-7274-4E1F-97B7-679F3539D33A}" dt="2022-03-05T13:26:46.133" v="65"/>
          <ac:spMkLst>
            <pc:docMk/>
            <pc:sldMk cId="2203416941" sldId="269"/>
            <ac:spMk id="2" creationId="{00000000-0000-0000-0000-000000000000}"/>
          </ac:spMkLst>
        </pc:spChg>
        <pc:spChg chg="mod">
          <ac:chgData name="Mohit Goel" userId="d0f5aa662146438e" providerId="LiveId" clId="{8D030D78-7274-4E1F-97B7-679F3539D33A}" dt="2022-03-05T13:26:46.133" v="65"/>
          <ac:spMkLst>
            <pc:docMk/>
            <pc:sldMk cId="2203416941" sldId="269"/>
            <ac:spMk id="3" creationId="{00000000-0000-0000-0000-000000000000}"/>
          </ac:spMkLst>
        </pc:spChg>
      </pc:sldChg>
      <pc:sldChg chg="modSp mod">
        <pc:chgData name="Mohit Goel" userId="d0f5aa662146438e" providerId="LiveId" clId="{8D030D78-7274-4E1F-97B7-679F3539D33A}" dt="2022-03-05T13:26:46.133" v="65"/>
        <pc:sldMkLst>
          <pc:docMk/>
          <pc:sldMk cId="885837016" sldId="270"/>
        </pc:sldMkLst>
        <pc:spChg chg="mod">
          <ac:chgData name="Mohit Goel" userId="d0f5aa662146438e" providerId="LiveId" clId="{8D030D78-7274-4E1F-97B7-679F3539D33A}" dt="2022-03-05T13:26:46.133" v="65"/>
          <ac:spMkLst>
            <pc:docMk/>
            <pc:sldMk cId="885837016" sldId="270"/>
            <ac:spMk id="2" creationId="{00000000-0000-0000-0000-000000000000}"/>
          </ac:spMkLst>
        </pc:spChg>
        <pc:spChg chg="mod">
          <ac:chgData name="Mohit Goel" userId="d0f5aa662146438e" providerId="LiveId" clId="{8D030D78-7274-4E1F-97B7-679F3539D33A}" dt="2022-03-05T13:26:46.133" v="65"/>
          <ac:spMkLst>
            <pc:docMk/>
            <pc:sldMk cId="885837016" sldId="270"/>
            <ac:spMk id="3" creationId="{00000000-0000-0000-0000-000000000000}"/>
          </ac:spMkLst>
        </pc:spChg>
      </pc:sldChg>
      <pc:sldChg chg="modSp mod">
        <pc:chgData name="Mohit Goel" userId="d0f5aa662146438e" providerId="LiveId" clId="{8D030D78-7274-4E1F-97B7-679F3539D33A}" dt="2022-03-05T13:26:46.133" v="65"/>
        <pc:sldMkLst>
          <pc:docMk/>
          <pc:sldMk cId="1395902693" sldId="271"/>
        </pc:sldMkLst>
        <pc:spChg chg="mod">
          <ac:chgData name="Mohit Goel" userId="d0f5aa662146438e" providerId="LiveId" clId="{8D030D78-7274-4E1F-97B7-679F3539D33A}" dt="2022-03-05T13:26:46.133" v="65"/>
          <ac:spMkLst>
            <pc:docMk/>
            <pc:sldMk cId="1395902693" sldId="271"/>
            <ac:spMk id="2" creationId="{00000000-0000-0000-0000-000000000000}"/>
          </ac:spMkLst>
        </pc:spChg>
        <pc:spChg chg="mod">
          <ac:chgData name="Mohit Goel" userId="d0f5aa662146438e" providerId="LiveId" clId="{8D030D78-7274-4E1F-97B7-679F3539D33A}" dt="2022-03-05T13:26:46.133" v="65"/>
          <ac:spMkLst>
            <pc:docMk/>
            <pc:sldMk cId="1395902693" sldId="271"/>
            <ac:spMk id="3" creationId="{00000000-0000-0000-0000-000000000000}"/>
          </ac:spMkLst>
        </pc:spChg>
      </pc:sldChg>
      <pc:sldChg chg="modSp">
        <pc:chgData name="Mohit Goel" userId="d0f5aa662146438e" providerId="LiveId" clId="{8D030D78-7274-4E1F-97B7-679F3539D33A}" dt="2022-03-05T15:45:48.617" v="163" actId="20577"/>
        <pc:sldMkLst>
          <pc:docMk/>
          <pc:sldMk cId="3621855768" sldId="272"/>
        </pc:sldMkLst>
        <pc:spChg chg="mod">
          <ac:chgData name="Mohit Goel" userId="d0f5aa662146438e" providerId="LiveId" clId="{8D030D78-7274-4E1F-97B7-679F3539D33A}" dt="2022-03-05T13:26:46.133" v="65"/>
          <ac:spMkLst>
            <pc:docMk/>
            <pc:sldMk cId="3621855768" sldId="272"/>
            <ac:spMk id="2" creationId="{00000000-0000-0000-0000-000000000000}"/>
          </ac:spMkLst>
        </pc:spChg>
        <pc:spChg chg="mod">
          <ac:chgData name="Mohit Goel" userId="d0f5aa662146438e" providerId="LiveId" clId="{8D030D78-7274-4E1F-97B7-679F3539D33A}" dt="2022-03-05T15:45:48.617" v="163" actId="20577"/>
          <ac:spMkLst>
            <pc:docMk/>
            <pc:sldMk cId="3621855768" sldId="272"/>
            <ac:spMk id="3" creationId="{00000000-0000-0000-0000-000000000000}"/>
          </ac:spMkLst>
        </pc:spChg>
      </pc:sldChg>
      <pc:sldChg chg="modSp mod">
        <pc:chgData name="Mohit Goel" userId="d0f5aa662146438e" providerId="LiveId" clId="{8D030D78-7274-4E1F-97B7-679F3539D33A}" dt="2022-03-05T15:50:13.456" v="192" actId="20577"/>
        <pc:sldMkLst>
          <pc:docMk/>
          <pc:sldMk cId="2129851568" sldId="274"/>
        </pc:sldMkLst>
        <pc:spChg chg="mod">
          <ac:chgData name="Mohit Goel" userId="d0f5aa662146438e" providerId="LiveId" clId="{8D030D78-7274-4E1F-97B7-679F3539D33A}" dt="2022-03-05T13:26:46.133" v="65"/>
          <ac:spMkLst>
            <pc:docMk/>
            <pc:sldMk cId="2129851568" sldId="274"/>
            <ac:spMk id="2" creationId="{00000000-0000-0000-0000-000000000000}"/>
          </ac:spMkLst>
        </pc:spChg>
        <pc:spChg chg="mod">
          <ac:chgData name="Mohit Goel" userId="d0f5aa662146438e" providerId="LiveId" clId="{8D030D78-7274-4E1F-97B7-679F3539D33A}" dt="2022-03-05T15:50:13.456" v="192" actId="20577"/>
          <ac:spMkLst>
            <pc:docMk/>
            <pc:sldMk cId="2129851568" sldId="274"/>
            <ac:spMk id="3" creationId="{00000000-0000-0000-0000-000000000000}"/>
          </ac:spMkLst>
        </pc:spChg>
      </pc:sldChg>
      <pc:sldChg chg="modSp mod modAnim">
        <pc:chgData name="Mohit Goel" userId="d0f5aa662146438e" providerId="LiveId" clId="{8D030D78-7274-4E1F-97B7-679F3539D33A}" dt="2022-03-05T15:50:28.100" v="197" actId="20577"/>
        <pc:sldMkLst>
          <pc:docMk/>
          <pc:sldMk cId="4184434165" sldId="275"/>
        </pc:sldMkLst>
        <pc:spChg chg="mod">
          <ac:chgData name="Mohit Goel" userId="d0f5aa662146438e" providerId="LiveId" clId="{8D030D78-7274-4E1F-97B7-679F3539D33A}" dt="2022-03-05T13:26:46.133" v="65"/>
          <ac:spMkLst>
            <pc:docMk/>
            <pc:sldMk cId="4184434165" sldId="275"/>
            <ac:spMk id="2" creationId="{00000000-0000-0000-0000-000000000000}"/>
          </ac:spMkLst>
        </pc:spChg>
        <pc:spChg chg="mod">
          <ac:chgData name="Mohit Goel" userId="d0f5aa662146438e" providerId="LiveId" clId="{8D030D78-7274-4E1F-97B7-679F3539D33A}" dt="2022-03-05T15:50:28.100" v="197" actId="20577"/>
          <ac:spMkLst>
            <pc:docMk/>
            <pc:sldMk cId="4184434165" sldId="275"/>
            <ac:spMk id="3" creationId="{00000000-0000-0000-0000-000000000000}"/>
          </ac:spMkLst>
        </pc:spChg>
      </pc:sldChg>
      <pc:sldChg chg="modSp modAnim">
        <pc:chgData name="Mohit Goel" userId="d0f5aa662146438e" providerId="LiveId" clId="{8D030D78-7274-4E1F-97B7-679F3539D33A}" dt="2022-03-05T21:51:21.084" v="228" actId="20577"/>
        <pc:sldMkLst>
          <pc:docMk/>
          <pc:sldMk cId="2718775219" sldId="276"/>
        </pc:sldMkLst>
        <pc:spChg chg="mod">
          <ac:chgData name="Mohit Goel" userId="d0f5aa662146438e" providerId="LiveId" clId="{8D030D78-7274-4E1F-97B7-679F3539D33A}" dt="2022-03-05T13:26:46.133" v="65"/>
          <ac:spMkLst>
            <pc:docMk/>
            <pc:sldMk cId="2718775219" sldId="276"/>
            <ac:spMk id="2" creationId="{00000000-0000-0000-0000-000000000000}"/>
          </ac:spMkLst>
        </pc:spChg>
        <pc:spChg chg="mod">
          <ac:chgData name="Mohit Goel" userId="d0f5aa662146438e" providerId="LiveId" clId="{8D030D78-7274-4E1F-97B7-679F3539D33A}" dt="2022-03-05T21:27:27.367" v="222" actId="20577"/>
          <ac:spMkLst>
            <pc:docMk/>
            <pc:sldMk cId="2718775219" sldId="276"/>
            <ac:spMk id="3" creationId="{00000000-0000-0000-0000-000000000000}"/>
          </ac:spMkLst>
        </pc:spChg>
      </pc:sldChg>
      <pc:sldChg chg="modSp mod">
        <pc:chgData name="Mohit Goel" userId="d0f5aa662146438e" providerId="LiveId" clId="{8D030D78-7274-4E1F-97B7-679F3539D33A}" dt="2022-03-05T13:26:46.133" v="65"/>
        <pc:sldMkLst>
          <pc:docMk/>
          <pc:sldMk cId="1238875892" sldId="277"/>
        </pc:sldMkLst>
        <pc:spChg chg="mod">
          <ac:chgData name="Mohit Goel" userId="d0f5aa662146438e" providerId="LiveId" clId="{8D030D78-7274-4E1F-97B7-679F3539D33A}" dt="2022-03-05T13:26:46.133" v="65"/>
          <ac:spMkLst>
            <pc:docMk/>
            <pc:sldMk cId="1238875892" sldId="277"/>
            <ac:spMk id="2" creationId="{00000000-0000-0000-0000-000000000000}"/>
          </ac:spMkLst>
        </pc:spChg>
        <pc:spChg chg="mod">
          <ac:chgData name="Mohit Goel" userId="d0f5aa662146438e" providerId="LiveId" clId="{8D030D78-7274-4E1F-97B7-679F3539D33A}" dt="2022-03-05T13:26:46.133" v="65"/>
          <ac:spMkLst>
            <pc:docMk/>
            <pc:sldMk cId="1238875892" sldId="277"/>
            <ac:spMk id="3" creationId="{00000000-0000-0000-0000-000000000000}"/>
          </ac:spMkLst>
        </pc:spChg>
      </pc:sldChg>
      <pc:sldChg chg="modSp mod">
        <pc:chgData name="Mohit Goel" userId="d0f5aa662146438e" providerId="LiveId" clId="{8D030D78-7274-4E1F-97B7-679F3539D33A}" dt="2022-03-05T13:26:46.133" v="65"/>
        <pc:sldMkLst>
          <pc:docMk/>
          <pc:sldMk cId="1454618614" sldId="278"/>
        </pc:sldMkLst>
        <pc:spChg chg="mod">
          <ac:chgData name="Mohit Goel" userId="d0f5aa662146438e" providerId="LiveId" clId="{8D030D78-7274-4E1F-97B7-679F3539D33A}" dt="2022-03-05T13:26:46.133" v="65"/>
          <ac:spMkLst>
            <pc:docMk/>
            <pc:sldMk cId="1454618614" sldId="278"/>
            <ac:spMk id="2" creationId="{00000000-0000-0000-0000-000000000000}"/>
          </ac:spMkLst>
        </pc:spChg>
        <pc:spChg chg="mod">
          <ac:chgData name="Mohit Goel" userId="d0f5aa662146438e" providerId="LiveId" clId="{8D030D78-7274-4E1F-97B7-679F3539D33A}" dt="2022-03-05T13:26:46.133" v="65"/>
          <ac:spMkLst>
            <pc:docMk/>
            <pc:sldMk cId="1454618614" sldId="278"/>
            <ac:spMk id="3" creationId="{00000000-0000-0000-0000-000000000000}"/>
          </ac:spMkLst>
        </pc:spChg>
      </pc:sldChg>
      <pc:sldChg chg="modSp">
        <pc:chgData name="Mohit Goel" userId="d0f5aa662146438e" providerId="LiveId" clId="{8D030D78-7274-4E1F-97B7-679F3539D33A}" dt="2022-03-05T13:26:46.133" v="65"/>
        <pc:sldMkLst>
          <pc:docMk/>
          <pc:sldMk cId="3263620434" sldId="279"/>
        </pc:sldMkLst>
        <pc:spChg chg="mod">
          <ac:chgData name="Mohit Goel" userId="d0f5aa662146438e" providerId="LiveId" clId="{8D030D78-7274-4E1F-97B7-679F3539D33A}" dt="2022-03-05T13:26:46.133" v="65"/>
          <ac:spMkLst>
            <pc:docMk/>
            <pc:sldMk cId="3263620434" sldId="279"/>
            <ac:spMk id="2" creationId="{00000000-0000-0000-0000-000000000000}"/>
          </ac:spMkLst>
        </pc:spChg>
        <pc:spChg chg="mod">
          <ac:chgData name="Mohit Goel" userId="d0f5aa662146438e" providerId="LiveId" clId="{8D030D78-7274-4E1F-97B7-679F3539D33A}" dt="2022-03-05T13:26:46.133" v="65"/>
          <ac:spMkLst>
            <pc:docMk/>
            <pc:sldMk cId="3263620434" sldId="279"/>
            <ac:spMk id="3" creationId="{00000000-0000-0000-0000-000000000000}"/>
          </ac:spMkLst>
        </pc:spChg>
      </pc:sldChg>
      <pc:sldChg chg="modSp mod">
        <pc:chgData name="Mohit Goel" userId="d0f5aa662146438e" providerId="LiveId" clId="{8D030D78-7274-4E1F-97B7-679F3539D33A}" dt="2022-03-05T13:26:46.133" v="65"/>
        <pc:sldMkLst>
          <pc:docMk/>
          <pc:sldMk cId="4139367233" sldId="280"/>
        </pc:sldMkLst>
        <pc:spChg chg="mod">
          <ac:chgData name="Mohit Goel" userId="d0f5aa662146438e" providerId="LiveId" clId="{8D030D78-7274-4E1F-97B7-679F3539D33A}" dt="2022-03-05T13:26:46.133" v="65"/>
          <ac:spMkLst>
            <pc:docMk/>
            <pc:sldMk cId="4139367233" sldId="280"/>
            <ac:spMk id="2" creationId="{00000000-0000-0000-0000-000000000000}"/>
          </ac:spMkLst>
        </pc:spChg>
        <pc:spChg chg="mod">
          <ac:chgData name="Mohit Goel" userId="d0f5aa662146438e" providerId="LiveId" clId="{8D030D78-7274-4E1F-97B7-679F3539D33A}" dt="2022-03-05T13:26:46.133" v="65"/>
          <ac:spMkLst>
            <pc:docMk/>
            <pc:sldMk cId="4139367233" sldId="280"/>
            <ac:spMk id="3" creationId="{00000000-0000-0000-0000-000000000000}"/>
          </ac:spMkLst>
        </pc:spChg>
      </pc:sldChg>
      <pc:sldChg chg="modSp mod ord">
        <pc:chgData name="Mohit Goel" userId="d0f5aa662146438e" providerId="LiveId" clId="{8D030D78-7274-4E1F-97B7-679F3539D33A}" dt="2022-03-07T13:41:00.826" v="292" actId="113"/>
        <pc:sldMkLst>
          <pc:docMk/>
          <pc:sldMk cId="3658757038" sldId="281"/>
        </pc:sldMkLst>
        <pc:spChg chg="mod">
          <ac:chgData name="Mohit Goel" userId="d0f5aa662146438e" providerId="LiveId" clId="{8D030D78-7274-4E1F-97B7-679F3539D33A}" dt="2022-03-05T13:26:46.133" v="65"/>
          <ac:spMkLst>
            <pc:docMk/>
            <pc:sldMk cId="3658757038" sldId="281"/>
            <ac:spMk id="2" creationId="{00000000-0000-0000-0000-000000000000}"/>
          </ac:spMkLst>
        </pc:spChg>
        <pc:spChg chg="mod">
          <ac:chgData name="Mohit Goel" userId="d0f5aa662146438e" providerId="LiveId" clId="{8D030D78-7274-4E1F-97B7-679F3539D33A}" dt="2022-03-07T13:41:00.826" v="292" actId="113"/>
          <ac:spMkLst>
            <pc:docMk/>
            <pc:sldMk cId="3658757038" sldId="281"/>
            <ac:spMk id="3" creationId="{00000000-0000-0000-0000-000000000000}"/>
          </ac:spMkLst>
        </pc:spChg>
      </pc:sldChg>
      <pc:sldChg chg="modSp mod modAnim">
        <pc:chgData name="Mohit Goel" userId="d0f5aa662146438e" providerId="LiveId" clId="{8D030D78-7274-4E1F-97B7-679F3539D33A}" dt="2022-03-05T23:58:41.017" v="268" actId="113"/>
        <pc:sldMkLst>
          <pc:docMk/>
          <pc:sldMk cId="2814570494" sldId="282"/>
        </pc:sldMkLst>
        <pc:spChg chg="mod">
          <ac:chgData name="Mohit Goel" userId="d0f5aa662146438e" providerId="LiveId" clId="{8D030D78-7274-4E1F-97B7-679F3539D33A}" dt="2022-03-05T13:26:46.133" v="65"/>
          <ac:spMkLst>
            <pc:docMk/>
            <pc:sldMk cId="2814570494" sldId="282"/>
            <ac:spMk id="2" creationId="{00000000-0000-0000-0000-000000000000}"/>
          </ac:spMkLst>
        </pc:spChg>
        <pc:spChg chg="mod">
          <ac:chgData name="Mohit Goel" userId="d0f5aa662146438e" providerId="LiveId" clId="{8D030D78-7274-4E1F-97B7-679F3539D33A}" dt="2022-03-05T23:58:41.017" v="268" actId="113"/>
          <ac:spMkLst>
            <pc:docMk/>
            <pc:sldMk cId="2814570494" sldId="282"/>
            <ac:spMk id="3" creationId="{00000000-0000-0000-0000-000000000000}"/>
          </ac:spMkLst>
        </pc:spChg>
      </pc:sldChg>
      <pc:sldChg chg="modSp mod">
        <pc:chgData name="Mohit Goel" userId="d0f5aa662146438e" providerId="LiveId" clId="{8D030D78-7274-4E1F-97B7-679F3539D33A}" dt="2022-03-07T13:50:12.418" v="306" actId="113"/>
        <pc:sldMkLst>
          <pc:docMk/>
          <pc:sldMk cId="1838004822" sldId="283"/>
        </pc:sldMkLst>
        <pc:spChg chg="mod">
          <ac:chgData name="Mohit Goel" userId="d0f5aa662146438e" providerId="LiveId" clId="{8D030D78-7274-4E1F-97B7-679F3539D33A}" dt="2022-03-05T13:26:46.133" v="65"/>
          <ac:spMkLst>
            <pc:docMk/>
            <pc:sldMk cId="1838004822" sldId="283"/>
            <ac:spMk id="2" creationId="{00000000-0000-0000-0000-000000000000}"/>
          </ac:spMkLst>
        </pc:spChg>
        <pc:spChg chg="mod">
          <ac:chgData name="Mohit Goel" userId="d0f5aa662146438e" providerId="LiveId" clId="{8D030D78-7274-4E1F-97B7-679F3539D33A}" dt="2022-03-07T13:50:12.418" v="306" actId="113"/>
          <ac:spMkLst>
            <pc:docMk/>
            <pc:sldMk cId="1838004822" sldId="283"/>
            <ac:spMk id="3" creationId="{00000000-0000-0000-0000-000000000000}"/>
          </ac:spMkLst>
        </pc:spChg>
      </pc:sldChg>
      <pc:sldChg chg="modSp mod">
        <pc:chgData name="Mohit Goel" userId="d0f5aa662146438e" providerId="LiveId" clId="{8D030D78-7274-4E1F-97B7-679F3539D33A}" dt="2022-03-07T13:50:34.557" v="315" actId="113"/>
        <pc:sldMkLst>
          <pc:docMk/>
          <pc:sldMk cId="2420843062" sldId="284"/>
        </pc:sldMkLst>
        <pc:spChg chg="mod">
          <ac:chgData name="Mohit Goel" userId="d0f5aa662146438e" providerId="LiveId" clId="{8D030D78-7274-4E1F-97B7-679F3539D33A}" dt="2022-03-05T13:26:46.133" v="65"/>
          <ac:spMkLst>
            <pc:docMk/>
            <pc:sldMk cId="2420843062" sldId="284"/>
            <ac:spMk id="2" creationId="{00000000-0000-0000-0000-000000000000}"/>
          </ac:spMkLst>
        </pc:spChg>
        <pc:spChg chg="mod">
          <ac:chgData name="Mohit Goel" userId="d0f5aa662146438e" providerId="LiveId" clId="{8D030D78-7274-4E1F-97B7-679F3539D33A}" dt="2022-03-07T13:50:34.557" v="315" actId="113"/>
          <ac:spMkLst>
            <pc:docMk/>
            <pc:sldMk cId="2420843062" sldId="284"/>
            <ac:spMk id="3" creationId="{00000000-0000-0000-0000-000000000000}"/>
          </ac:spMkLst>
        </pc:spChg>
      </pc:sldChg>
      <pc:sldChg chg="modSp mod">
        <pc:chgData name="Mohit Goel" userId="d0f5aa662146438e" providerId="LiveId" clId="{8D030D78-7274-4E1F-97B7-679F3539D33A}" dt="2022-03-07T13:51:43.122" v="325" actId="113"/>
        <pc:sldMkLst>
          <pc:docMk/>
          <pc:sldMk cId="2427160249" sldId="285"/>
        </pc:sldMkLst>
        <pc:spChg chg="mod">
          <ac:chgData name="Mohit Goel" userId="d0f5aa662146438e" providerId="LiveId" clId="{8D030D78-7274-4E1F-97B7-679F3539D33A}" dt="2022-03-05T13:26:46.133" v="65"/>
          <ac:spMkLst>
            <pc:docMk/>
            <pc:sldMk cId="2427160249" sldId="285"/>
            <ac:spMk id="2" creationId="{00000000-0000-0000-0000-000000000000}"/>
          </ac:spMkLst>
        </pc:spChg>
        <pc:spChg chg="mod">
          <ac:chgData name="Mohit Goel" userId="d0f5aa662146438e" providerId="LiveId" clId="{8D030D78-7274-4E1F-97B7-679F3539D33A}" dt="2022-03-07T13:51:43.122" v="325" actId="113"/>
          <ac:spMkLst>
            <pc:docMk/>
            <pc:sldMk cId="2427160249" sldId="285"/>
            <ac:spMk id="3" creationId="{00000000-0000-0000-0000-000000000000}"/>
          </ac:spMkLst>
        </pc:spChg>
      </pc:sldChg>
      <pc:sldChg chg="modSp mod">
        <pc:chgData name="Mohit Goel" userId="d0f5aa662146438e" providerId="LiveId" clId="{8D030D78-7274-4E1F-97B7-679F3539D33A}" dt="2022-03-07T13:57:44.174" v="331" actId="113"/>
        <pc:sldMkLst>
          <pc:docMk/>
          <pc:sldMk cId="1753966071" sldId="286"/>
        </pc:sldMkLst>
        <pc:spChg chg="mod">
          <ac:chgData name="Mohit Goel" userId="d0f5aa662146438e" providerId="LiveId" clId="{8D030D78-7274-4E1F-97B7-679F3539D33A}" dt="2022-03-05T13:26:46.133" v="65"/>
          <ac:spMkLst>
            <pc:docMk/>
            <pc:sldMk cId="1753966071" sldId="286"/>
            <ac:spMk id="2" creationId="{00000000-0000-0000-0000-000000000000}"/>
          </ac:spMkLst>
        </pc:spChg>
        <pc:spChg chg="mod">
          <ac:chgData name="Mohit Goel" userId="d0f5aa662146438e" providerId="LiveId" clId="{8D030D78-7274-4E1F-97B7-679F3539D33A}" dt="2022-03-07T13:57:44.174" v="331" actId="113"/>
          <ac:spMkLst>
            <pc:docMk/>
            <pc:sldMk cId="1753966071" sldId="286"/>
            <ac:spMk id="3" creationId="{00000000-0000-0000-0000-000000000000}"/>
          </ac:spMkLst>
        </pc:spChg>
      </pc:sldChg>
      <pc:sldChg chg="modSp mod">
        <pc:chgData name="Mohit Goel" userId="d0f5aa662146438e" providerId="LiveId" clId="{8D030D78-7274-4E1F-97B7-679F3539D33A}" dt="2022-03-07T14:17:30.048" v="340" actId="113"/>
        <pc:sldMkLst>
          <pc:docMk/>
          <pc:sldMk cId="2484444779" sldId="287"/>
        </pc:sldMkLst>
        <pc:spChg chg="mod">
          <ac:chgData name="Mohit Goel" userId="d0f5aa662146438e" providerId="LiveId" clId="{8D030D78-7274-4E1F-97B7-679F3539D33A}" dt="2022-03-05T13:26:46.133" v="65"/>
          <ac:spMkLst>
            <pc:docMk/>
            <pc:sldMk cId="2484444779" sldId="287"/>
            <ac:spMk id="2" creationId="{00000000-0000-0000-0000-000000000000}"/>
          </ac:spMkLst>
        </pc:spChg>
        <pc:spChg chg="mod">
          <ac:chgData name="Mohit Goel" userId="d0f5aa662146438e" providerId="LiveId" clId="{8D030D78-7274-4E1F-97B7-679F3539D33A}" dt="2022-03-07T14:17:30.048" v="340" actId="113"/>
          <ac:spMkLst>
            <pc:docMk/>
            <pc:sldMk cId="2484444779" sldId="287"/>
            <ac:spMk id="3" creationId="{00000000-0000-0000-0000-000000000000}"/>
          </ac:spMkLst>
        </pc:spChg>
      </pc:sldChg>
      <pc:sldChg chg="modSp mod">
        <pc:chgData name="Mohit Goel" userId="d0f5aa662146438e" providerId="LiveId" clId="{8D030D78-7274-4E1F-97B7-679F3539D33A}" dt="2022-03-07T15:12:49.466" v="358" actId="6549"/>
        <pc:sldMkLst>
          <pc:docMk/>
          <pc:sldMk cId="1491629258" sldId="288"/>
        </pc:sldMkLst>
        <pc:spChg chg="mod">
          <ac:chgData name="Mohit Goel" userId="d0f5aa662146438e" providerId="LiveId" clId="{8D030D78-7274-4E1F-97B7-679F3539D33A}" dt="2022-03-05T13:26:46.133" v="65"/>
          <ac:spMkLst>
            <pc:docMk/>
            <pc:sldMk cId="1491629258" sldId="288"/>
            <ac:spMk id="2" creationId="{00000000-0000-0000-0000-000000000000}"/>
          </ac:spMkLst>
        </pc:spChg>
        <pc:spChg chg="mod">
          <ac:chgData name="Mohit Goel" userId="d0f5aa662146438e" providerId="LiveId" clId="{8D030D78-7274-4E1F-97B7-679F3539D33A}" dt="2022-03-07T15:12:49.466" v="358" actId="6549"/>
          <ac:spMkLst>
            <pc:docMk/>
            <pc:sldMk cId="1491629258" sldId="288"/>
            <ac:spMk id="3" creationId="{00000000-0000-0000-0000-000000000000}"/>
          </ac:spMkLst>
        </pc:spChg>
      </pc:sldChg>
      <pc:sldChg chg="modSp mod">
        <pc:chgData name="Mohit Goel" userId="d0f5aa662146438e" providerId="LiveId" clId="{8D030D78-7274-4E1F-97B7-679F3539D33A}" dt="2022-03-07T16:47:41.826" v="385"/>
        <pc:sldMkLst>
          <pc:docMk/>
          <pc:sldMk cId="2828981747" sldId="289"/>
        </pc:sldMkLst>
        <pc:spChg chg="mod">
          <ac:chgData name="Mohit Goel" userId="d0f5aa662146438e" providerId="LiveId" clId="{8D030D78-7274-4E1F-97B7-679F3539D33A}" dt="2022-03-05T13:26:46.133" v="65"/>
          <ac:spMkLst>
            <pc:docMk/>
            <pc:sldMk cId="2828981747" sldId="289"/>
            <ac:spMk id="2" creationId="{00000000-0000-0000-0000-000000000000}"/>
          </ac:spMkLst>
        </pc:spChg>
        <pc:spChg chg="mod">
          <ac:chgData name="Mohit Goel" userId="d0f5aa662146438e" providerId="LiveId" clId="{8D030D78-7274-4E1F-97B7-679F3539D33A}" dt="2022-03-07T16:47:41.826" v="385"/>
          <ac:spMkLst>
            <pc:docMk/>
            <pc:sldMk cId="2828981747" sldId="289"/>
            <ac:spMk id="3" creationId="{00000000-0000-0000-0000-000000000000}"/>
          </ac:spMkLst>
        </pc:spChg>
      </pc:sldChg>
      <pc:sldChg chg="modSp mod">
        <pc:chgData name="Mohit Goel" userId="d0f5aa662146438e" providerId="LiveId" clId="{8D030D78-7274-4E1F-97B7-679F3539D33A}" dt="2022-03-07T17:04:51.230" v="413" actId="20577"/>
        <pc:sldMkLst>
          <pc:docMk/>
          <pc:sldMk cId="3723186011" sldId="290"/>
        </pc:sldMkLst>
        <pc:spChg chg="mod">
          <ac:chgData name="Mohit Goel" userId="d0f5aa662146438e" providerId="LiveId" clId="{8D030D78-7274-4E1F-97B7-679F3539D33A}" dt="2022-03-05T13:26:46.133" v="65"/>
          <ac:spMkLst>
            <pc:docMk/>
            <pc:sldMk cId="3723186011" sldId="290"/>
            <ac:spMk id="2" creationId="{00000000-0000-0000-0000-000000000000}"/>
          </ac:spMkLst>
        </pc:spChg>
        <pc:spChg chg="mod">
          <ac:chgData name="Mohit Goel" userId="d0f5aa662146438e" providerId="LiveId" clId="{8D030D78-7274-4E1F-97B7-679F3539D33A}" dt="2022-03-07T17:04:51.230" v="413" actId="20577"/>
          <ac:spMkLst>
            <pc:docMk/>
            <pc:sldMk cId="3723186011" sldId="290"/>
            <ac:spMk id="3" creationId="{00000000-0000-0000-0000-000000000000}"/>
          </ac:spMkLst>
        </pc:spChg>
      </pc:sldChg>
      <pc:sldChg chg="modSp mod">
        <pc:chgData name="Mohit Goel" userId="d0f5aa662146438e" providerId="LiveId" clId="{8D030D78-7274-4E1F-97B7-679F3539D33A}" dt="2022-03-05T13:26:46.133" v="65"/>
        <pc:sldMkLst>
          <pc:docMk/>
          <pc:sldMk cId="2528362217" sldId="291"/>
        </pc:sldMkLst>
        <pc:spChg chg="mod">
          <ac:chgData name="Mohit Goel" userId="d0f5aa662146438e" providerId="LiveId" clId="{8D030D78-7274-4E1F-97B7-679F3539D33A}" dt="2022-03-05T13:26:46.133" v="65"/>
          <ac:spMkLst>
            <pc:docMk/>
            <pc:sldMk cId="2528362217" sldId="291"/>
            <ac:spMk id="2" creationId="{00000000-0000-0000-0000-000000000000}"/>
          </ac:spMkLst>
        </pc:spChg>
        <pc:spChg chg="mod">
          <ac:chgData name="Mohit Goel" userId="d0f5aa662146438e" providerId="LiveId" clId="{8D030D78-7274-4E1F-97B7-679F3539D33A}" dt="2022-03-05T13:26:46.133" v="65"/>
          <ac:spMkLst>
            <pc:docMk/>
            <pc:sldMk cId="2528362217" sldId="291"/>
            <ac:spMk id="3" creationId="{00000000-0000-0000-0000-000000000000}"/>
          </ac:spMkLst>
        </pc:spChg>
      </pc:sldChg>
      <pc:sldChg chg="modSp">
        <pc:chgData name="Mohit Goel" userId="d0f5aa662146438e" providerId="LiveId" clId="{8D030D78-7274-4E1F-97B7-679F3539D33A}" dt="2022-03-05T13:26:46.133" v="65"/>
        <pc:sldMkLst>
          <pc:docMk/>
          <pc:sldMk cId="630382660" sldId="292"/>
        </pc:sldMkLst>
        <pc:spChg chg="mod">
          <ac:chgData name="Mohit Goel" userId="d0f5aa662146438e" providerId="LiveId" clId="{8D030D78-7274-4E1F-97B7-679F3539D33A}" dt="2022-03-05T13:26:46.133" v="65"/>
          <ac:spMkLst>
            <pc:docMk/>
            <pc:sldMk cId="630382660" sldId="292"/>
            <ac:spMk id="2" creationId="{00000000-0000-0000-0000-000000000000}"/>
          </ac:spMkLst>
        </pc:spChg>
        <pc:spChg chg="mod">
          <ac:chgData name="Mohit Goel" userId="d0f5aa662146438e" providerId="LiveId" clId="{8D030D78-7274-4E1F-97B7-679F3539D33A}" dt="2022-03-05T13:26:46.133" v="65"/>
          <ac:spMkLst>
            <pc:docMk/>
            <pc:sldMk cId="630382660" sldId="292"/>
            <ac:spMk id="3" creationId="{00000000-0000-0000-0000-000000000000}"/>
          </ac:spMkLst>
        </pc:spChg>
      </pc:sldChg>
      <pc:sldChg chg="modSp mod">
        <pc:chgData name="Mohit Goel" userId="d0f5aa662146438e" providerId="LiveId" clId="{8D030D78-7274-4E1F-97B7-679F3539D33A}" dt="2022-03-05T13:26:46.133" v="65"/>
        <pc:sldMkLst>
          <pc:docMk/>
          <pc:sldMk cId="2910736650" sldId="293"/>
        </pc:sldMkLst>
        <pc:spChg chg="mod">
          <ac:chgData name="Mohit Goel" userId="d0f5aa662146438e" providerId="LiveId" clId="{8D030D78-7274-4E1F-97B7-679F3539D33A}" dt="2022-03-05T13:26:46.133" v="65"/>
          <ac:spMkLst>
            <pc:docMk/>
            <pc:sldMk cId="2910736650" sldId="293"/>
            <ac:spMk id="2" creationId="{00000000-0000-0000-0000-000000000000}"/>
          </ac:spMkLst>
        </pc:spChg>
        <pc:spChg chg="mod">
          <ac:chgData name="Mohit Goel" userId="d0f5aa662146438e" providerId="LiveId" clId="{8D030D78-7274-4E1F-97B7-679F3539D33A}" dt="2022-03-05T13:26:46.133" v="65"/>
          <ac:spMkLst>
            <pc:docMk/>
            <pc:sldMk cId="2910736650" sldId="293"/>
            <ac:spMk id="3" creationId="{00000000-0000-0000-0000-000000000000}"/>
          </ac:spMkLst>
        </pc:spChg>
      </pc:sldChg>
      <pc:sldChg chg="modSp mod">
        <pc:chgData name="Mohit Goel" userId="d0f5aa662146438e" providerId="LiveId" clId="{8D030D78-7274-4E1F-97B7-679F3539D33A}" dt="2022-03-07T20:10:44.423" v="419" actId="20577"/>
        <pc:sldMkLst>
          <pc:docMk/>
          <pc:sldMk cId="2384187369" sldId="294"/>
        </pc:sldMkLst>
        <pc:spChg chg="mod">
          <ac:chgData name="Mohit Goel" userId="d0f5aa662146438e" providerId="LiveId" clId="{8D030D78-7274-4E1F-97B7-679F3539D33A}" dt="2022-03-05T13:26:46.133" v="65"/>
          <ac:spMkLst>
            <pc:docMk/>
            <pc:sldMk cId="2384187369" sldId="294"/>
            <ac:spMk id="2" creationId="{00000000-0000-0000-0000-000000000000}"/>
          </ac:spMkLst>
        </pc:spChg>
        <pc:spChg chg="mod">
          <ac:chgData name="Mohit Goel" userId="d0f5aa662146438e" providerId="LiveId" clId="{8D030D78-7274-4E1F-97B7-679F3539D33A}" dt="2022-03-07T20:10:44.423" v="419" actId="20577"/>
          <ac:spMkLst>
            <pc:docMk/>
            <pc:sldMk cId="2384187369" sldId="294"/>
            <ac:spMk id="3" creationId="{00000000-0000-0000-0000-000000000000}"/>
          </ac:spMkLst>
        </pc:spChg>
      </pc:sldChg>
      <pc:sldChg chg="addSp delSp modSp add mod modClrScheme delAnim chgLayout">
        <pc:chgData name="Mohit Goel" userId="d0f5aa662146438e" providerId="LiveId" clId="{8D030D78-7274-4E1F-97B7-679F3539D33A}" dt="2022-03-05T14:46:04.778" v="120" actId="242"/>
        <pc:sldMkLst>
          <pc:docMk/>
          <pc:sldMk cId="1856259472" sldId="295"/>
        </pc:sldMkLst>
        <pc:spChg chg="mod">
          <ac:chgData name="Mohit Goel" userId="d0f5aa662146438e" providerId="LiveId" clId="{8D030D78-7274-4E1F-97B7-679F3539D33A}" dt="2022-03-05T14:46:04.778" v="120" actId="242"/>
          <ac:spMkLst>
            <pc:docMk/>
            <pc:sldMk cId="1856259472" sldId="295"/>
            <ac:spMk id="2" creationId="{00000000-0000-0000-0000-000000000000}"/>
          </ac:spMkLst>
        </pc:spChg>
        <pc:spChg chg="del">
          <ac:chgData name="Mohit Goel" userId="d0f5aa662146438e" providerId="LiveId" clId="{8D030D78-7274-4E1F-97B7-679F3539D33A}" dt="2022-03-05T14:40:35.220" v="76" actId="478"/>
          <ac:spMkLst>
            <pc:docMk/>
            <pc:sldMk cId="1856259472" sldId="295"/>
            <ac:spMk id="3" creationId="{00000000-0000-0000-0000-000000000000}"/>
          </ac:spMkLst>
        </pc:spChg>
        <pc:spChg chg="add del mod">
          <ac:chgData name="Mohit Goel" userId="d0f5aa662146438e" providerId="LiveId" clId="{8D030D78-7274-4E1F-97B7-679F3539D33A}" dt="2022-03-05T14:41:10.463" v="84" actId="26606"/>
          <ac:spMkLst>
            <pc:docMk/>
            <pc:sldMk cId="1856259472" sldId="295"/>
            <ac:spMk id="5" creationId="{97D64E75-1A1D-4458-8465-DE3EAE81CF1E}"/>
          </ac:spMkLst>
        </pc:spChg>
        <pc:spChg chg="add del mod">
          <ac:chgData name="Mohit Goel" userId="d0f5aa662146438e" providerId="LiveId" clId="{8D030D78-7274-4E1F-97B7-679F3539D33A}" dt="2022-03-05T14:43:22.012" v="90" actId="26606"/>
          <ac:spMkLst>
            <pc:docMk/>
            <pc:sldMk cId="1856259472" sldId="295"/>
            <ac:spMk id="12" creationId="{6A7F1451-2F7D-4305-981D-3A3E85FF8BAB}"/>
          </ac:spMkLst>
        </pc:spChg>
        <pc:spChg chg="add del mod">
          <ac:chgData name="Mohit Goel" userId="d0f5aa662146438e" providerId="LiveId" clId="{8D030D78-7274-4E1F-97B7-679F3539D33A}" dt="2022-03-05T14:43:42.354" v="92" actId="478"/>
          <ac:spMkLst>
            <pc:docMk/>
            <pc:sldMk cId="1856259472" sldId="295"/>
            <ac:spMk id="14" creationId="{30329119-E7AE-41AB-B1C5-6D4504D582A5}"/>
          </ac:spMkLst>
        </pc:spChg>
        <pc:picChg chg="add mod">
          <ac:chgData name="Mohit Goel" userId="d0f5aa662146438e" providerId="LiveId" clId="{8D030D78-7274-4E1F-97B7-679F3539D33A}" dt="2022-03-05T14:43:57.033" v="96" actId="1076"/>
          <ac:picMkLst>
            <pc:docMk/>
            <pc:sldMk cId="1856259472" sldId="295"/>
            <ac:picMk id="7" creationId="{E48175C8-DD20-4048-8FF3-520C1337EDDD}"/>
          </ac:picMkLst>
        </pc:picChg>
      </pc:sldChg>
      <pc:sldChg chg="addSp delSp modSp add mod ord modClrScheme chgLayout">
        <pc:chgData name="Mohit Goel" userId="d0f5aa662146438e" providerId="LiveId" clId="{8D030D78-7274-4E1F-97B7-679F3539D33A}" dt="2022-03-05T14:47:51.257" v="134" actId="1076"/>
        <pc:sldMkLst>
          <pc:docMk/>
          <pc:sldMk cId="3426973966" sldId="296"/>
        </pc:sldMkLst>
        <pc:spChg chg="mod">
          <ac:chgData name="Mohit Goel" userId="d0f5aa662146438e" providerId="LiveId" clId="{8D030D78-7274-4E1F-97B7-679F3539D33A}" dt="2022-03-05T14:47:51.257" v="134" actId="1076"/>
          <ac:spMkLst>
            <pc:docMk/>
            <pc:sldMk cId="3426973966" sldId="296"/>
            <ac:spMk id="2" creationId="{00000000-0000-0000-0000-000000000000}"/>
          </ac:spMkLst>
        </pc:spChg>
        <pc:spChg chg="add del mod">
          <ac:chgData name="Mohit Goel" userId="d0f5aa662146438e" providerId="LiveId" clId="{8D030D78-7274-4E1F-97B7-679F3539D33A}" dt="2022-03-05T14:47:13.015" v="127" actId="478"/>
          <ac:spMkLst>
            <pc:docMk/>
            <pc:sldMk cId="3426973966" sldId="296"/>
            <ac:spMk id="9" creationId="{367ABD63-30CF-4FE1-B65B-DA3F78D7DB24}"/>
          </ac:spMkLst>
        </pc:spChg>
        <pc:picChg chg="add mod">
          <ac:chgData name="Mohit Goel" userId="d0f5aa662146438e" providerId="LiveId" clId="{8D030D78-7274-4E1F-97B7-679F3539D33A}" dt="2022-03-05T14:47:41.155" v="133" actId="14100"/>
          <ac:picMkLst>
            <pc:docMk/>
            <pc:sldMk cId="3426973966" sldId="296"/>
            <ac:picMk id="4" creationId="{B463CE96-A5DE-4DC2-BE97-E07685DDC55D}"/>
          </ac:picMkLst>
        </pc:picChg>
        <pc:picChg chg="del">
          <ac:chgData name="Mohit Goel" userId="d0f5aa662146438e" providerId="LiveId" clId="{8D030D78-7274-4E1F-97B7-679F3539D33A}" dt="2022-03-05T14:46:30.105" v="123" actId="478"/>
          <ac:picMkLst>
            <pc:docMk/>
            <pc:sldMk cId="3426973966" sldId="296"/>
            <ac:picMk id="7" creationId="{E48175C8-DD20-4048-8FF3-520C1337EDDD}"/>
          </ac:picMkLst>
        </pc:picChg>
      </pc:sldChg>
      <pc:sldChg chg="addSp delSp modSp add mod ord">
        <pc:chgData name="Mohit Goel" userId="d0f5aa662146438e" providerId="LiveId" clId="{8D030D78-7274-4E1F-97B7-679F3539D33A}" dt="2022-03-05T15:00:56.431" v="155" actId="1076"/>
        <pc:sldMkLst>
          <pc:docMk/>
          <pc:sldMk cId="3489546438" sldId="297"/>
        </pc:sldMkLst>
        <pc:spChg chg="mod">
          <ac:chgData name="Mohit Goel" userId="d0f5aa662146438e" providerId="LiveId" clId="{8D030D78-7274-4E1F-97B7-679F3539D33A}" dt="2022-03-05T15:00:56.431" v="155" actId="1076"/>
          <ac:spMkLst>
            <pc:docMk/>
            <pc:sldMk cId="3489546438" sldId="297"/>
            <ac:spMk id="2" creationId="{00000000-0000-0000-0000-000000000000}"/>
          </ac:spMkLst>
        </pc:spChg>
        <pc:picChg chg="del">
          <ac:chgData name="Mohit Goel" userId="d0f5aa662146438e" providerId="LiveId" clId="{8D030D78-7274-4E1F-97B7-679F3539D33A}" dt="2022-03-05T15:00:36.696" v="152" actId="478"/>
          <ac:picMkLst>
            <pc:docMk/>
            <pc:sldMk cId="3489546438" sldId="297"/>
            <ac:picMk id="4" creationId="{B463CE96-A5DE-4DC2-BE97-E07685DDC55D}"/>
          </ac:picMkLst>
        </pc:picChg>
        <pc:picChg chg="add del mod">
          <ac:chgData name="Mohit Goel" userId="d0f5aa662146438e" providerId="LiveId" clId="{8D030D78-7274-4E1F-97B7-679F3539D33A}" dt="2022-03-05T14:56:20.640" v="139" actId="478"/>
          <ac:picMkLst>
            <pc:docMk/>
            <pc:sldMk cId="3489546438" sldId="297"/>
            <ac:picMk id="5" creationId="{8C49630B-7DF3-4990-AFCB-852DDE2E7415}"/>
          </ac:picMkLst>
        </pc:picChg>
        <pc:picChg chg="add mod">
          <ac:chgData name="Mohit Goel" userId="d0f5aa662146438e" providerId="LiveId" clId="{8D030D78-7274-4E1F-97B7-679F3539D33A}" dt="2022-03-05T15:00:52.359" v="154" actId="1076"/>
          <ac:picMkLst>
            <pc:docMk/>
            <pc:sldMk cId="3489546438" sldId="297"/>
            <ac:picMk id="7" creationId="{5C9A5EA6-99CF-4550-948E-198F67D166B2}"/>
          </ac:picMkLst>
        </pc:picChg>
      </pc:sldChg>
      <pc:sldChg chg="modSp add modAnim">
        <pc:chgData name="Mohit Goel" userId="d0f5aa662146438e" providerId="LiveId" clId="{8D030D78-7274-4E1F-97B7-679F3539D33A}" dt="2022-03-07T20:13:51.849" v="427" actId="20577"/>
        <pc:sldMkLst>
          <pc:docMk/>
          <pc:sldMk cId="3193230804" sldId="298"/>
        </pc:sldMkLst>
        <pc:spChg chg="mod">
          <ac:chgData name="Mohit Goel" userId="d0f5aa662146438e" providerId="LiveId" clId="{8D030D78-7274-4E1F-97B7-679F3539D33A}" dt="2022-03-07T20:13:51.849" v="427" actId="20577"/>
          <ac:spMkLst>
            <pc:docMk/>
            <pc:sldMk cId="3193230804" sldId="298"/>
            <ac:spMk id="3" creationId="{00000000-0000-0000-0000-000000000000}"/>
          </ac:spMkLst>
        </pc:spChg>
      </pc:sldChg>
      <pc:sldChg chg="addSp delSp modSp add mod ord">
        <pc:chgData name="Mohit Goel" userId="d0f5aa662146438e" providerId="LiveId" clId="{8D030D78-7274-4E1F-97B7-679F3539D33A}" dt="2022-03-05T21:51:18.843" v="226" actId="1076"/>
        <pc:sldMkLst>
          <pc:docMk/>
          <pc:sldMk cId="805445818" sldId="299"/>
        </pc:sldMkLst>
        <pc:spChg chg="mod">
          <ac:chgData name="Mohit Goel" userId="d0f5aa662146438e" providerId="LiveId" clId="{8D030D78-7274-4E1F-97B7-679F3539D33A}" dt="2022-03-05T16:34:52.930" v="211" actId="1076"/>
          <ac:spMkLst>
            <pc:docMk/>
            <pc:sldMk cId="805445818" sldId="299"/>
            <ac:spMk id="2" creationId="{00000000-0000-0000-0000-000000000000}"/>
          </ac:spMkLst>
        </pc:spChg>
        <pc:picChg chg="add mod">
          <ac:chgData name="Mohit Goel" userId="d0f5aa662146438e" providerId="LiveId" clId="{8D030D78-7274-4E1F-97B7-679F3539D33A}" dt="2022-03-05T21:51:18.843" v="226" actId="1076"/>
          <ac:picMkLst>
            <pc:docMk/>
            <pc:sldMk cId="805445818" sldId="299"/>
            <ac:picMk id="4" creationId="{FE02383C-4F2E-4805-AA68-9B62620FC68D}"/>
          </ac:picMkLst>
        </pc:picChg>
        <pc:picChg chg="del">
          <ac:chgData name="Mohit Goel" userId="d0f5aa662146438e" providerId="LiveId" clId="{8D030D78-7274-4E1F-97B7-679F3539D33A}" dt="2022-03-05T21:21:47.275" v="213" actId="478"/>
          <ac:picMkLst>
            <pc:docMk/>
            <pc:sldMk cId="805445818" sldId="299"/>
            <ac:picMk id="7" creationId="{5C9A5EA6-99CF-4550-948E-198F67D166B2}"/>
          </ac:picMkLst>
        </pc:picChg>
      </pc:sldChg>
      <pc:sldChg chg="addSp delSp modSp add mod ord">
        <pc:chgData name="Mohit Goel" userId="d0f5aa662146438e" providerId="LiveId" clId="{8D030D78-7274-4E1F-97B7-679F3539D33A}" dt="2022-03-07T13:35:57.072" v="287" actId="1076"/>
        <pc:sldMkLst>
          <pc:docMk/>
          <pc:sldMk cId="3289583171" sldId="300"/>
        </pc:sldMkLst>
        <pc:spChg chg="mod">
          <ac:chgData name="Mohit Goel" userId="d0f5aa662146438e" providerId="LiveId" clId="{8D030D78-7274-4E1F-97B7-679F3539D33A}" dt="2022-03-07T13:35:57.072" v="287" actId="1076"/>
          <ac:spMkLst>
            <pc:docMk/>
            <pc:sldMk cId="3289583171" sldId="300"/>
            <ac:spMk id="2" creationId="{00000000-0000-0000-0000-000000000000}"/>
          </ac:spMkLst>
        </pc:spChg>
        <pc:picChg chg="add del mod">
          <ac:chgData name="Mohit Goel" userId="d0f5aa662146438e" providerId="LiveId" clId="{8D030D78-7274-4E1F-97B7-679F3539D33A}" dt="2022-03-07T13:35:52.068" v="286" actId="1076"/>
          <ac:picMkLst>
            <pc:docMk/>
            <pc:sldMk cId="3289583171" sldId="300"/>
            <ac:picMk id="4" creationId="{9F1BFD83-2FE2-44E0-A185-644FD669561D}"/>
          </ac:picMkLst>
        </pc:picChg>
        <pc:picChg chg="del">
          <ac:chgData name="Mohit Goel" userId="d0f5aa662146438e" providerId="LiveId" clId="{8D030D78-7274-4E1F-97B7-679F3539D33A}" dt="2022-03-05T23:59:36.288" v="278" actId="478"/>
          <ac:picMkLst>
            <pc:docMk/>
            <pc:sldMk cId="3289583171" sldId="300"/>
            <ac:picMk id="4" creationId="{FE02383C-4F2E-4805-AA68-9B62620FC68D}"/>
          </ac:picMkLst>
        </pc:picChg>
        <pc:picChg chg="add del mod">
          <ac:chgData name="Mohit Goel" userId="d0f5aa662146438e" providerId="LiveId" clId="{8D030D78-7274-4E1F-97B7-679F3539D33A}" dt="2022-03-07T13:35:30.081" v="282" actId="478"/>
          <ac:picMkLst>
            <pc:docMk/>
            <pc:sldMk cId="3289583171" sldId="300"/>
            <ac:picMk id="6" creationId="{ACFA9EB9-853A-4DB8-B642-7D11A41ECF2B}"/>
          </ac:picMkLst>
        </pc:picChg>
      </pc:sldChg>
      <pc:sldChg chg="addSp delSp modSp new mod">
        <pc:chgData name="Mohit Goel" userId="d0f5aa662146438e" providerId="LiveId" clId="{8D030D78-7274-4E1F-97B7-679F3539D33A}" dt="2022-03-09T15:27:50.663" v="753" actId="20577"/>
        <pc:sldMkLst>
          <pc:docMk/>
          <pc:sldMk cId="1918818627" sldId="301"/>
        </pc:sldMkLst>
        <pc:spChg chg="del">
          <ac:chgData name="Mohit Goel" userId="d0f5aa662146438e" providerId="LiveId" clId="{8D030D78-7274-4E1F-97B7-679F3539D33A}" dt="2022-03-07T20:33:53.935" v="437" actId="478"/>
          <ac:spMkLst>
            <pc:docMk/>
            <pc:sldMk cId="1918818627" sldId="301"/>
            <ac:spMk id="2" creationId="{DE03ABAA-3D6E-4EE7-A79A-BB8AEF08A5A3}"/>
          </ac:spMkLst>
        </pc:spChg>
        <pc:spChg chg="del">
          <ac:chgData name="Mohit Goel" userId="d0f5aa662146438e" providerId="LiveId" clId="{8D030D78-7274-4E1F-97B7-679F3539D33A}" dt="2022-03-07T20:33:29.470" v="429" actId="931"/>
          <ac:spMkLst>
            <pc:docMk/>
            <pc:sldMk cId="1918818627" sldId="301"/>
            <ac:spMk id="3" creationId="{CF884DC6-8FA0-4BBA-A4BD-898D58D6D711}"/>
          </ac:spMkLst>
        </pc:spChg>
        <pc:spChg chg="add del mod">
          <ac:chgData name="Mohit Goel" userId="d0f5aa662146438e" providerId="LiveId" clId="{8D030D78-7274-4E1F-97B7-679F3539D33A}" dt="2022-03-07T20:45:40.659" v="454"/>
          <ac:spMkLst>
            <pc:docMk/>
            <pc:sldMk cId="1918818627" sldId="301"/>
            <ac:spMk id="8" creationId="{F03D507A-C5D9-47BE-8D1A-E998CA432072}"/>
          </ac:spMkLst>
        </pc:spChg>
        <pc:spChg chg="add del mod">
          <ac:chgData name="Mohit Goel" userId="d0f5aa662146438e" providerId="LiveId" clId="{8D030D78-7274-4E1F-97B7-679F3539D33A}" dt="2022-03-07T20:48:30.839" v="482" actId="478"/>
          <ac:spMkLst>
            <pc:docMk/>
            <pc:sldMk cId="1918818627" sldId="301"/>
            <ac:spMk id="9" creationId="{7A3F810E-8DDB-48D2-A019-BDAEAA4BD2BF}"/>
          </ac:spMkLst>
        </pc:spChg>
        <pc:spChg chg="add mod ord">
          <ac:chgData name="Mohit Goel" userId="d0f5aa662146438e" providerId="LiveId" clId="{8D030D78-7274-4E1F-97B7-679F3539D33A}" dt="2022-03-07T21:01:34.518" v="747" actId="1076"/>
          <ac:spMkLst>
            <pc:docMk/>
            <pc:sldMk cId="1918818627" sldId="301"/>
            <ac:spMk id="10" creationId="{14567A10-C7F8-4927-B476-C00DEF0F174D}"/>
          </ac:spMkLst>
        </pc:spChg>
        <pc:spChg chg="add mod">
          <ac:chgData name="Mohit Goel" userId="d0f5aa662146438e" providerId="LiveId" clId="{8D030D78-7274-4E1F-97B7-679F3539D33A}" dt="2022-03-09T15:27:50.663" v="753" actId="20577"/>
          <ac:spMkLst>
            <pc:docMk/>
            <pc:sldMk cId="1918818627" sldId="301"/>
            <ac:spMk id="11" creationId="{98483487-5F0F-4472-910C-AA9B531620E3}"/>
          </ac:spMkLst>
        </pc:spChg>
        <pc:picChg chg="add mod">
          <ac:chgData name="Mohit Goel" userId="d0f5aa662146438e" providerId="LiveId" clId="{8D030D78-7274-4E1F-97B7-679F3539D33A}" dt="2022-03-07T21:01:46.643" v="750" actId="1076"/>
          <ac:picMkLst>
            <pc:docMk/>
            <pc:sldMk cId="1918818627" sldId="301"/>
            <ac:picMk id="5" creationId="{8722E974-4407-477F-8800-3F0250801B51}"/>
          </ac:picMkLst>
        </pc:picChg>
        <pc:picChg chg="add del mod">
          <ac:chgData name="Mohit Goel" userId="d0f5aa662146438e" providerId="LiveId" clId="{8D030D78-7274-4E1F-97B7-679F3539D33A}" dt="2022-03-07T20:33:50.725" v="436" actId="478"/>
          <ac:picMkLst>
            <pc:docMk/>
            <pc:sldMk cId="1918818627" sldId="301"/>
            <ac:picMk id="7" creationId="{D6428CA3-F924-4AB9-A3F7-37F0005F9300}"/>
          </ac:picMkLst>
        </pc:picChg>
      </pc:sldChg>
      <pc:sldMasterChg chg="addSp modTransition modSldLayout">
        <pc:chgData name="Mohit Goel" userId="d0f5aa662146438e" providerId="LiveId" clId="{8D030D78-7274-4E1F-97B7-679F3539D33A}" dt="2022-03-05T13:26:46.133" v="65"/>
        <pc:sldMasterMkLst>
          <pc:docMk/>
          <pc:sldMasterMk cId="1379014202" sldId="2147483660"/>
        </pc:sldMasterMkLst>
        <pc:spChg chg="add">
          <ac:chgData name="Mohit Goel" userId="d0f5aa662146438e" providerId="LiveId" clId="{8D030D78-7274-4E1F-97B7-679F3539D33A}" dt="2022-03-05T13:26:32.131" v="38"/>
          <ac:spMkLst>
            <pc:docMk/>
            <pc:sldMasterMk cId="1379014202" sldId="2147483660"/>
            <ac:spMk id="36" creationId="{56A73DB0-D969-43F0-9E7A-BEF14D45CE7E}"/>
          </ac:spMkLst>
        </pc:spChg>
        <pc:sldLayoutChg chg="modTransition">
          <pc:chgData name="Mohit Goel" userId="d0f5aa662146438e" providerId="LiveId" clId="{8D030D78-7274-4E1F-97B7-679F3539D33A}" dt="2022-03-05T13:26:46.133" v="65"/>
          <pc:sldLayoutMkLst>
            <pc:docMk/>
            <pc:sldMasterMk cId="1379014202" sldId="2147483660"/>
            <pc:sldLayoutMk cId="2789616455" sldId="2147483661"/>
          </pc:sldLayoutMkLst>
        </pc:sldLayoutChg>
        <pc:sldLayoutChg chg="modTransition">
          <pc:chgData name="Mohit Goel" userId="d0f5aa662146438e" providerId="LiveId" clId="{8D030D78-7274-4E1F-97B7-679F3539D33A}" dt="2022-03-05T13:26:46.133" v="65"/>
          <pc:sldLayoutMkLst>
            <pc:docMk/>
            <pc:sldMasterMk cId="1379014202" sldId="2147483660"/>
            <pc:sldLayoutMk cId="3340873093" sldId="2147483662"/>
          </pc:sldLayoutMkLst>
        </pc:sldLayoutChg>
        <pc:sldLayoutChg chg="modTransition">
          <pc:chgData name="Mohit Goel" userId="d0f5aa662146438e" providerId="LiveId" clId="{8D030D78-7274-4E1F-97B7-679F3539D33A}" dt="2022-03-05T13:26:46.133" v="65"/>
          <pc:sldLayoutMkLst>
            <pc:docMk/>
            <pc:sldMasterMk cId="1379014202" sldId="2147483660"/>
            <pc:sldLayoutMk cId="1175265850" sldId="2147483663"/>
          </pc:sldLayoutMkLst>
        </pc:sldLayoutChg>
        <pc:sldLayoutChg chg="modTransition">
          <pc:chgData name="Mohit Goel" userId="d0f5aa662146438e" providerId="LiveId" clId="{8D030D78-7274-4E1F-97B7-679F3539D33A}" dt="2022-03-05T13:26:46.133" v="65"/>
          <pc:sldLayoutMkLst>
            <pc:docMk/>
            <pc:sldMasterMk cId="1379014202" sldId="2147483660"/>
            <pc:sldLayoutMk cId="2615879414" sldId="2147483664"/>
          </pc:sldLayoutMkLst>
        </pc:sldLayoutChg>
        <pc:sldLayoutChg chg="modTransition">
          <pc:chgData name="Mohit Goel" userId="d0f5aa662146438e" providerId="LiveId" clId="{8D030D78-7274-4E1F-97B7-679F3539D33A}" dt="2022-03-05T13:26:46.133" v="65"/>
          <pc:sldLayoutMkLst>
            <pc:docMk/>
            <pc:sldMasterMk cId="1379014202" sldId="2147483660"/>
            <pc:sldLayoutMk cId="4048946162" sldId="2147483665"/>
          </pc:sldLayoutMkLst>
        </pc:sldLayoutChg>
        <pc:sldLayoutChg chg="modTransition">
          <pc:chgData name="Mohit Goel" userId="d0f5aa662146438e" providerId="LiveId" clId="{8D030D78-7274-4E1F-97B7-679F3539D33A}" dt="2022-03-05T13:26:46.133" v="65"/>
          <pc:sldLayoutMkLst>
            <pc:docMk/>
            <pc:sldMasterMk cId="1379014202" sldId="2147483660"/>
            <pc:sldLayoutMk cId="2500437928" sldId="2147483666"/>
          </pc:sldLayoutMkLst>
        </pc:sldLayoutChg>
        <pc:sldLayoutChg chg="modTransition">
          <pc:chgData name="Mohit Goel" userId="d0f5aa662146438e" providerId="LiveId" clId="{8D030D78-7274-4E1F-97B7-679F3539D33A}" dt="2022-03-05T13:26:46.133" v="65"/>
          <pc:sldLayoutMkLst>
            <pc:docMk/>
            <pc:sldMasterMk cId="1379014202" sldId="2147483660"/>
            <pc:sldLayoutMk cId="898095766" sldId="2147483667"/>
          </pc:sldLayoutMkLst>
        </pc:sldLayoutChg>
        <pc:sldLayoutChg chg="modTransition">
          <pc:chgData name="Mohit Goel" userId="d0f5aa662146438e" providerId="LiveId" clId="{8D030D78-7274-4E1F-97B7-679F3539D33A}" dt="2022-03-05T13:26:46.133" v="65"/>
          <pc:sldLayoutMkLst>
            <pc:docMk/>
            <pc:sldMasterMk cId="1379014202" sldId="2147483660"/>
            <pc:sldLayoutMk cId="2513377951" sldId="2147483668"/>
          </pc:sldLayoutMkLst>
        </pc:sldLayoutChg>
        <pc:sldLayoutChg chg="modTransition">
          <pc:chgData name="Mohit Goel" userId="d0f5aa662146438e" providerId="LiveId" clId="{8D030D78-7274-4E1F-97B7-679F3539D33A}" dt="2022-03-05T13:26:46.133" v="65"/>
          <pc:sldLayoutMkLst>
            <pc:docMk/>
            <pc:sldMasterMk cId="1379014202" sldId="2147483660"/>
            <pc:sldLayoutMk cId="2027557489" sldId="2147483669"/>
          </pc:sldLayoutMkLst>
        </pc:sldLayoutChg>
        <pc:sldLayoutChg chg="modTransition">
          <pc:chgData name="Mohit Goel" userId="d0f5aa662146438e" providerId="LiveId" clId="{8D030D78-7274-4E1F-97B7-679F3539D33A}" dt="2022-03-05T13:26:46.133" v="65"/>
          <pc:sldLayoutMkLst>
            <pc:docMk/>
            <pc:sldMasterMk cId="1379014202" sldId="2147483660"/>
            <pc:sldLayoutMk cId="3289061112" sldId="2147483675"/>
          </pc:sldLayoutMkLst>
        </pc:sldLayoutChg>
        <pc:sldLayoutChg chg="modTransition">
          <pc:chgData name="Mohit Goel" userId="d0f5aa662146438e" providerId="LiveId" clId="{8D030D78-7274-4E1F-97B7-679F3539D33A}" dt="2022-03-05T13:26:46.133" v="65"/>
          <pc:sldLayoutMkLst>
            <pc:docMk/>
            <pc:sldMasterMk cId="1379014202" sldId="2147483660"/>
            <pc:sldLayoutMk cId="4131111266" sldId="2147483676"/>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61C5132-FFA3-4B02-9F09-22FCF40EFA74}" type="datetimeFigureOut">
              <a:rPr lang="en-US" smtClean="0"/>
              <a:t>3/29/2022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B3C20D7-F8F1-4196-9585-26F31AFC85C9}" type="slidenum">
              <a:rPr lang="en-US" smtClean="0"/>
              <a:t>‹#›</a:t>
            </a:fld>
            <a:endParaRPr lang="en-US"/>
          </a:p>
        </p:txBody>
      </p:sp>
    </p:spTree>
    <p:extLst>
      <p:ext uri="{BB962C8B-B14F-4D97-AF65-F5344CB8AC3E}">
        <p14:creationId xmlns:p14="http://schemas.microsoft.com/office/powerpoint/2010/main" val="4168162121"/>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2.jp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6E42C9-243F-4DC5-AFF6-9D56B5FA9D63}" type="datetimeFigureOut">
              <a:rPr lang="en-US" smtClean="0"/>
              <a:t>3/29/2022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AEC444-603B-4F09-9A06-5917518DD901}" type="slidenum">
              <a:rPr lang="en-US" smtClean="0"/>
              <a:t>‹#›</a:t>
            </a:fld>
            <a:endParaRPr lang="en-US"/>
          </a:p>
        </p:txBody>
      </p:sp>
    </p:spTree>
    <p:extLst>
      <p:ext uri="{BB962C8B-B14F-4D97-AF65-F5344CB8AC3E}">
        <p14:creationId xmlns:p14="http://schemas.microsoft.com/office/powerpoint/2010/main" val="874255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DAEC444-603B-4F09-9A06-5917518DD901}" type="slidenum">
              <a:rPr lang="en-US" smtClean="0"/>
              <a:t>1</a:t>
            </a:fld>
            <a:endParaRPr lang="en-US"/>
          </a:p>
        </p:txBody>
      </p:sp>
    </p:spTree>
    <p:extLst>
      <p:ext uri="{BB962C8B-B14F-4D97-AF65-F5344CB8AC3E}">
        <p14:creationId xmlns:p14="http://schemas.microsoft.com/office/powerpoint/2010/main" val="40391545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Rectangle"/>
          <p:cNvSpPr/>
          <p:nvPr/>
        </p:nvSpPr>
        <p:spPr bwMode="invGray">
          <a:xfrm>
            <a:off x="0" y="3936697"/>
            <a:ext cx="12192000" cy="2103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838201" y="4114800"/>
            <a:ext cx="10515598" cy="1158446"/>
          </a:xfrm>
        </p:spPr>
        <p:txBody>
          <a:bodyPr anchor="b">
            <a:normAutofit/>
          </a:bodyPr>
          <a:lstStyle>
            <a:lvl1pPr algn="l">
              <a:defRPr sz="52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838201" y="5338170"/>
            <a:ext cx="10515598" cy="474836"/>
          </a:xfrm>
        </p:spPr>
        <p:txBody>
          <a:bodyPr/>
          <a:lstStyle>
            <a:lvl1pPr marL="0" indent="0" algn="l">
              <a:spcBef>
                <a:spcPts val="0"/>
              </a:spcBef>
              <a:buNone/>
              <a:defRPr sz="240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630729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3"/>
          <p:cNvSpPr>
            <a:spLocks noGrp="1"/>
          </p:cNvSpPr>
          <p:nvPr>
            <p:ph type="ftr" sz="quarter" idx="11"/>
          </p:nvPr>
        </p:nvSpPr>
        <p:spPr/>
        <p:txBody>
          <a:bodyPr/>
          <a:lstStyle/>
          <a:p>
            <a:endParaRPr lang="en-US"/>
          </a:p>
        </p:txBody>
      </p:sp>
      <p:sp>
        <p:nvSpPr>
          <p:cNvPr id="4" name="Date Placeholder 4"/>
          <p:cNvSpPr>
            <a:spLocks noGrp="1"/>
          </p:cNvSpPr>
          <p:nvPr>
            <p:ph type="dt" sz="half" idx="10"/>
          </p:nvPr>
        </p:nvSpPr>
        <p:spPr/>
        <p:txBody>
          <a:bodyPr/>
          <a:lstStyle/>
          <a:p>
            <a:fld id="{B0FE2824-C2A0-4931-BB32-60B24BDBB3CC}" type="datetimeFigureOut">
              <a:rPr lang="en-US" smtClean="0"/>
              <a:t>3/29/2022</a:t>
            </a:fld>
            <a:endParaRPr lang="en-US"/>
          </a:p>
        </p:txBody>
      </p:sp>
      <p:sp>
        <p:nvSpPr>
          <p:cNvPr id="6" name="Slide Number Placeholder 5"/>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787557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41693" y="365125"/>
            <a:ext cx="1600200" cy="5811838"/>
          </a:xfrm>
        </p:spPr>
        <p:txBody>
          <a:bodyPr vert="eaVert"/>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85344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3"/>
          <p:cNvSpPr>
            <a:spLocks noGrp="1"/>
          </p:cNvSpPr>
          <p:nvPr>
            <p:ph type="ftr" sz="quarter" idx="11"/>
          </p:nvPr>
        </p:nvSpPr>
        <p:spPr/>
        <p:txBody>
          <a:bodyPr/>
          <a:lstStyle/>
          <a:p>
            <a:endParaRPr lang="en-US"/>
          </a:p>
        </p:txBody>
      </p:sp>
      <p:sp>
        <p:nvSpPr>
          <p:cNvPr id="4" name="Date Placeholder 4"/>
          <p:cNvSpPr>
            <a:spLocks noGrp="1"/>
          </p:cNvSpPr>
          <p:nvPr>
            <p:ph type="dt" sz="half" idx="10"/>
          </p:nvPr>
        </p:nvSpPr>
        <p:spPr/>
        <p:txBody>
          <a:bodyPr/>
          <a:lstStyle/>
          <a:p>
            <a:fld id="{B0FE2824-C2A0-4931-BB32-60B24BDBB3CC}" type="datetimeFigureOut">
              <a:rPr lang="en-US" smtClean="0"/>
              <a:t>3/29/2022</a:t>
            </a:fld>
            <a:endParaRPr lang="en-US"/>
          </a:p>
        </p:txBody>
      </p:sp>
      <p:sp>
        <p:nvSpPr>
          <p:cNvPr id="6" name="Slide Number Placeholder 5"/>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770254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3"/>
          <p:cNvSpPr>
            <a:spLocks noGrp="1"/>
          </p:cNvSpPr>
          <p:nvPr>
            <p:ph type="ftr" sz="quarter" idx="11"/>
          </p:nvPr>
        </p:nvSpPr>
        <p:spPr/>
        <p:txBody>
          <a:bodyPr/>
          <a:lstStyle/>
          <a:p>
            <a:endParaRPr lang="en-US" dirty="0"/>
          </a:p>
        </p:txBody>
      </p:sp>
      <p:sp>
        <p:nvSpPr>
          <p:cNvPr id="4" name="Date Placeholder 4"/>
          <p:cNvSpPr>
            <a:spLocks noGrp="1"/>
          </p:cNvSpPr>
          <p:nvPr>
            <p:ph type="dt" sz="half" idx="10"/>
          </p:nvPr>
        </p:nvSpPr>
        <p:spPr/>
        <p:txBody>
          <a:bodyPr/>
          <a:lstStyle/>
          <a:p>
            <a:fld id="{B0FE2824-C2A0-4931-BB32-60B24BDBB3CC}" type="datetimeFigureOut">
              <a:rPr lang="en-US" smtClean="0"/>
              <a:t>3/29/2022</a:t>
            </a:fld>
            <a:endParaRPr lang="en-US"/>
          </a:p>
        </p:txBody>
      </p:sp>
      <p:sp>
        <p:nvSpPr>
          <p:cNvPr id="6" name="Slide Number Placeholder 5"/>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215576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p:nvSpPr>
        <p:spPr bwMode="ltGray">
          <a:xfrm>
            <a:off x="0" y="3276600"/>
            <a:ext cx="12192000" cy="27632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41248" y="3429000"/>
            <a:ext cx="9601200" cy="1838519"/>
          </a:xfrm>
        </p:spPr>
        <p:txBody>
          <a:bodyPr anchor="b">
            <a:normAutofit/>
          </a:bodyPr>
          <a:lstStyle>
            <a:lvl1pPr>
              <a:defRPr sz="520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41248" y="5340096"/>
            <a:ext cx="9601200" cy="475488"/>
          </a:xfrm>
        </p:spPr>
        <p:txBody>
          <a:bodyPr/>
          <a:lstStyle>
            <a:lvl1pPr marL="0" indent="0">
              <a:spcBef>
                <a:spcPts val="0"/>
              </a:spcBef>
              <a:buNone/>
              <a:defRPr sz="2400">
                <a:solidFill>
                  <a:schemeClr val="bg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1917355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1145224"/>
          </a:xfrm>
        </p:spPr>
        <p:txBody>
          <a:bodyPr/>
          <a:lstStyle/>
          <a:p>
            <a:r>
              <a:rPr lang="en-US"/>
              <a:t>Click to edit Master title style</a:t>
            </a:r>
          </a:p>
        </p:txBody>
      </p:sp>
      <p:sp>
        <p:nvSpPr>
          <p:cNvPr id="3" name="Content Placeholder 2"/>
          <p:cNvSpPr>
            <a:spLocks noGrp="1"/>
          </p:cNvSpPr>
          <p:nvPr>
            <p:ph sz="half" idx="1"/>
          </p:nvPr>
        </p:nvSpPr>
        <p:spPr>
          <a:xfrm>
            <a:off x="838200" y="1825625"/>
            <a:ext cx="5029200" cy="4351338"/>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825625"/>
            <a:ext cx="5029200" cy="4351338"/>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1"/>
          </p:nvPr>
        </p:nvSpPr>
        <p:spPr/>
        <p:txBody>
          <a:bodyPr/>
          <a:lstStyle/>
          <a:p>
            <a:endParaRPr lang="en-US"/>
          </a:p>
        </p:txBody>
      </p:sp>
      <p:sp>
        <p:nvSpPr>
          <p:cNvPr id="5" name="Date Placeholder 5"/>
          <p:cNvSpPr>
            <a:spLocks noGrp="1"/>
          </p:cNvSpPr>
          <p:nvPr>
            <p:ph type="dt" sz="half" idx="10"/>
          </p:nvPr>
        </p:nvSpPr>
        <p:spPr/>
        <p:txBody>
          <a:bodyPr/>
          <a:lstStyle/>
          <a:p>
            <a:fld id="{B0FE2824-C2A0-4931-BB32-60B24BDBB3CC}" type="datetimeFigureOut">
              <a:rPr lang="en-US" smtClean="0"/>
              <a:t>3/29/2022</a:t>
            </a:fld>
            <a:endParaRPr lang="en-US"/>
          </a:p>
        </p:txBody>
      </p:sp>
      <p:sp>
        <p:nvSpPr>
          <p:cNvPr id="7" name="Slide Number Placeholder 6"/>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963172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839788" y="1828800"/>
            <a:ext cx="5029200" cy="685800"/>
          </a:xfrm>
        </p:spPr>
        <p:txBody>
          <a:bodyPr anchor="ctr">
            <a:normAutofit/>
          </a:bodyPr>
          <a:lstStyle>
            <a:lvl1pPr marL="0" indent="0">
              <a:spcBef>
                <a:spcPts val="100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14600"/>
            <a:ext cx="5029200" cy="3675063"/>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6188" y="1828800"/>
            <a:ext cx="5029200" cy="685800"/>
          </a:xfrm>
        </p:spPr>
        <p:txBody>
          <a:bodyPr anchor="ctr">
            <a:normAutofit/>
          </a:bodyPr>
          <a:lstStyle>
            <a:lvl1pPr marL="0" indent="0">
              <a:spcBef>
                <a:spcPts val="100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6188" y="2514600"/>
            <a:ext cx="5029200" cy="3675063"/>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6"/>
          <p:cNvSpPr>
            <a:spLocks noGrp="1"/>
          </p:cNvSpPr>
          <p:nvPr>
            <p:ph type="ftr" sz="quarter" idx="11"/>
          </p:nvPr>
        </p:nvSpPr>
        <p:spPr/>
        <p:txBody>
          <a:bodyPr/>
          <a:lstStyle/>
          <a:p>
            <a:endParaRPr lang="en-US"/>
          </a:p>
        </p:txBody>
      </p:sp>
      <p:sp>
        <p:nvSpPr>
          <p:cNvPr id="7" name="Date Placeholder 7"/>
          <p:cNvSpPr>
            <a:spLocks noGrp="1"/>
          </p:cNvSpPr>
          <p:nvPr>
            <p:ph type="dt" sz="half" idx="10"/>
          </p:nvPr>
        </p:nvSpPr>
        <p:spPr/>
        <p:txBody>
          <a:bodyPr/>
          <a:lstStyle/>
          <a:p>
            <a:fld id="{B0FE2824-C2A0-4931-BB32-60B24BDBB3CC}" type="datetimeFigureOut">
              <a:rPr lang="en-US" smtClean="0"/>
              <a:t>3/29/2022</a:t>
            </a:fld>
            <a:endParaRPr lang="en-US"/>
          </a:p>
        </p:txBody>
      </p:sp>
      <p:sp>
        <p:nvSpPr>
          <p:cNvPr id="9" name="Slide Number Placeholder 8"/>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1447994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2"/>
          <p:cNvSpPr>
            <a:spLocks noGrp="1"/>
          </p:cNvSpPr>
          <p:nvPr>
            <p:ph type="ftr" sz="quarter" idx="11"/>
          </p:nvPr>
        </p:nvSpPr>
        <p:spPr/>
        <p:txBody>
          <a:bodyPr/>
          <a:lstStyle/>
          <a:p>
            <a:endParaRPr lang="en-US"/>
          </a:p>
        </p:txBody>
      </p:sp>
      <p:sp>
        <p:nvSpPr>
          <p:cNvPr id="3" name="Date Placeholder 3"/>
          <p:cNvSpPr>
            <a:spLocks noGrp="1"/>
          </p:cNvSpPr>
          <p:nvPr>
            <p:ph type="dt" sz="half" idx="10"/>
          </p:nvPr>
        </p:nvSpPr>
        <p:spPr/>
        <p:txBody>
          <a:bodyPr/>
          <a:lstStyle/>
          <a:p>
            <a:fld id="{B0FE2824-C2A0-4931-BB32-60B24BDBB3CC}" type="datetimeFigureOut">
              <a:rPr lang="en-US" smtClean="0"/>
              <a:t>3/29/2022</a:t>
            </a:fld>
            <a:endParaRPr lang="en-US"/>
          </a:p>
        </p:txBody>
      </p:sp>
      <p:sp>
        <p:nvSpPr>
          <p:cNvPr id="5" name="Slide Number Placeholder 4"/>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956345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1"/>
          <p:cNvSpPr>
            <a:spLocks noGrp="1"/>
          </p:cNvSpPr>
          <p:nvPr>
            <p:ph type="ftr" sz="quarter" idx="11"/>
          </p:nvPr>
        </p:nvSpPr>
        <p:spPr/>
        <p:txBody>
          <a:bodyPr/>
          <a:lstStyle/>
          <a:p>
            <a:endParaRPr lang="en-US"/>
          </a:p>
        </p:txBody>
      </p:sp>
      <p:sp>
        <p:nvSpPr>
          <p:cNvPr id="2" name="Date Placeholder 2"/>
          <p:cNvSpPr>
            <a:spLocks noGrp="1"/>
          </p:cNvSpPr>
          <p:nvPr>
            <p:ph type="dt" sz="half" idx="10"/>
          </p:nvPr>
        </p:nvSpPr>
        <p:spPr/>
        <p:txBody>
          <a:bodyPr/>
          <a:lstStyle/>
          <a:p>
            <a:fld id="{B0FE2824-C2A0-4931-BB32-60B24BDBB3CC}" type="datetimeFigureOut">
              <a:rPr lang="en-US" smtClean="0"/>
              <a:t>3/29/2022</a:t>
            </a:fld>
            <a:endParaRPr lang="en-US"/>
          </a:p>
        </p:txBody>
      </p:sp>
      <p:sp>
        <p:nvSpPr>
          <p:cNvPr id="4" name="Slide Number Placeholder 3"/>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667301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24800" y="1524000"/>
            <a:ext cx="3429000" cy="1905000"/>
          </a:xfrm>
        </p:spPr>
        <p:txBody>
          <a:bodyPr anchor="b">
            <a:normAutofit/>
          </a:bodyPr>
          <a:lstStyle>
            <a:lvl1pPr>
              <a:defRPr sz="3400"/>
            </a:lvl1pPr>
          </a:lstStyle>
          <a:p>
            <a:r>
              <a:rPr lang="en-US"/>
              <a:t>Click to edit Master title style</a:t>
            </a:r>
            <a:endParaRPr lang="en-US" dirty="0"/>
          </a:p>
        </p:txBody>
      </p:sp>
      <p:sp>
        <p:nvSpPr>
          <p:cNvPr id="3" name="Content Placeholder 2"/>
          <p:cNvSpPr>
            <a:spLocks noGrp="1"/>
          </p:cNvSpPr>
          <p:nvPr>
            <p:ph idx="1"/>
          </p:nvPr>
        </p:nvSpPr>
        <p:spPr>
          <a:xfrm>
            <a:off x="838200" y="685800"/>
            <a:ext cx="6400800" cy="52578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24800" y="3581400"/>
            <a:ext cx="3429000" cy="1828800"/>
          </a:xfrm>
        </p:spPr>
        <p:txBody>
          <a:bodyPr/>
          <a:lstStyle>
            <a:lvl1pPr marL="0" indent="0">
              <a:spcBef>
                <a:spcPts val="10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4"/>
          <p:cNvSpPr>
            <a:spLocks noGrp="1"/>
          </p:cNvSpPr>
          <p:nvPr>
            <p:ph type="ftr" sz="quarter" idx="11"/>
          </p:nvPr>
        </p:nvSpPr>
        <p:spPr/>
        <p:txBody>
          <a:bodyPr/>
          <a:lstStyle/>
          <a:p>
            <a:endParaRPr lang="en-US"/>
          </a:p>
        </p:txBody>
      </p:sp>
      <p:sp>
        <p:nvSpPr>
          <p:cNvPr id="5" name="Date Placeholder 5"/>
          <p:cNvSpPr>
            <a:spLocks noGrp="1"/>
          </p:cNvSpPr>
          <p:nvPr>
            <p:ph type="dt" sz="half" idx="10"/>
          </p:nvPr>
        </p:nvSpPr>
        <p:spPr/>
        <p:txBody>
          <a:bodyPr/>
          <a:lstStyle/>
          <a:p>
            <a:fld id="{B0FE2824-C2A0-4931-BB32-60B24BDBB3CC}" type="datetimeFigureOut">
              <a:rPr lang="en-US" smtClean="0"/>
              <a:t>3/29/2022</a:t>
            </a:fld>
            <a:endParaRPr lang="en-US"/>
          </a:p>
        </p:txBody>
      </p:sp>
      <p:sp>
        <p:nvSpPr>
          <p:cNvPr id="7" name="Slide Number Placeholder 6"/>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978961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24800" y="1527048"/>
            <a:ext cx="3429000" cy="1901952"/>
          </a:xfrm>
        </p:spPr>
        <p:txBody>
          <a:bodyPr anchor="b">
            <a:normAutofit/>
          </a:bodyPr>
          <a:lstStyle>
            <a:lvl1pPr>
              <a:defRPr sz="3400"/>
            </a:lvl1pPr>
          </a:lstStyle>
          <a:p>
            <a:r>
              <a:rPr lang="en-US"/>
              <a:t>Click to edit Master title style</a:t>
            </a:r>
            <a:endParaRPr lang="en-US" dirty="0"/>
          </a:p>
        </p:txBody>
      </p:sp>
      <p:sp>
        <p:nvSpPr>
          <p:cNvPr id="3" name="Picture Placeholder 2" descr="An empty placeholder to add an image. Click on the placeholder and select the image that you wish to add"/>
          <p:cNvSpPr>
            <a:spLocks noGrp="1"/>
          </p:cNvSpPr>
          <p:nvPr>
            <p:ph type="pic" idx="1"/>
          </p:nvPr>
        </p:nvSpPr>
        <p:spPr>
          <a:xfrm>
            <a:off x="838198" y="685800"/>
            <a:ext cx="6400800" cy="5257800"/>
          </a:xfrm>
        </p:spPr>
        <p:txBody>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24800" y="3581400"/>
            <a:ext cx="3428999" cy="1828800"/>
          </a:xfrm>
        </p:spPr>
        <p:txBody>
          <a:bodyPr/>
          <a:lstStyle>
            <a:lvl1pPr marL="0" indent="0">
              <a:spcBef>
                <a:spcPts val="10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4"/>
          <p:cNvSpPr>
            <a:spLocks noGrp="1"/>
          </p:cNvSpPr>
          <p:nvPr>
            <p:ph type="ftr" sz="quarter" idx="11"/>
          </p:nvPr>
        </p:nvSpPr>
        <p:spPr/>
        <p:txBody>
          <a:bodyPr/>
          <a:lstStyle/>
          <a:p>
            <a:endParaRPr lang="en-US"/>
          </a:p>
        </p:txBody>
      </p:sp>
      <p:sp>
        <p:nvSpPr>
          <p:cNvPr id="5" name="Date Placeholder 5"/>
          <p:cNvSpPr>
            <a:spLocks noGrp="1"/>
          </p:cNvSpPr>
          <p:nvPr>
            <p:ph type="dt" sz="half" idx="10"/>
          </p:nvPr>
        </p:nvSpPr>
        <p:spPr/>
        <p:txBody>
          <a:bodyPr/>
          <a:lstStyle/>
          <a:p>
            <a:fld id="{B0FE2824-C2A0-4931-BB32-60B24BDBB3CC}" type="datetimeFigureOut">
              <a:rPr lang="en-US" smtClean="0"/>
              <a:t>3/29/2022</a:t>
            </a:fld>
            <a:endParaRPr lang="en-US"/>
          </a:p>
        </p:txBody>
      </p:sp>
      <p:sp>
        <p:nvSpPr>
          <p:cNvPr id="7" name="Slide Number Placeholder 6"/>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225279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invGray">
          <a:xfrm>
            <a:off x="0" y="6492239"/>
            <a:ext cx="12188825" cy="36576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6"/>
            <a:ext cx="10515600" cy="114522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3"/>
          <p:cNvSpPr>
            <a:spLocks noGrp="1"/>
          </p:cNvSpPr>
          <p:nvPr>
            <p:ph type="ftr" sz="quarter" idx="3"/>
          </p:nvPr>
        </p:nvSpPr>
        <p:spPr>
          <a:xfrm>
            <a:off x="381000" y="6549715"/>
            <a:ext cx="8442158" cy="229237"/>
          </a:xfrm>
          <a:prstGeom prst="rect">
            <a:avLst/>
          </a:prstGeom>
        </p:spPr>
        <p:txBody>
          <a:bodyPr vert="horz" lIns="91440" tIns="45720" rIns="91440" bIns="45720" rtlCol="0" anchor="ctr"/>
          <a:lstStyle>
            <a:lvl1pPr algn="l">
              <a:defRPr sz="1100">
                <a:solidFill>
                  <a:schemeClr val="bg1">
                    <a:lumMod val="40000"/>
                    <a:lumOff val="60000"/>
                  </a:schemeClr>
                </a:solidFill>
              </a:defRPr>
            </a:lvl1pPr>
          </a:lstStyle>
          <a:p>
            <a:endParaRPr lang="en-US" dirty="0"/>
          </a:p>
        </p:txBody>
      </p:sp>
      <p:sp>
        <p:nvSpPr>
          <p:cNvPr id="4" name="Date Placeholder 4"/>
          <p:cNvSpPr>
            <a:spLocks noGrp="1"/>
          </p:cNvSpPr>
          <p:nvPr>
            <p:ph type="dt" sz="half" idx="2"/>
          </p:nvPr>
        </p:nvSpPr>
        <p:spPr>
          <a:xfrm>
            <a:off x="9685939" y="6549715"/>
            <a:ext cx="1667860" cy="229237"/>
          </a:xfrm>
          <a:prstGeom prst="rect">
            <a:avLst/>
          </a:prstGeom>
        </p:spPr>
        <p:txBody>
          <a:bodyPr vert="horz" lIns="91440" tIns="45720" rIns="91440" bIns="45720" rtlCol="0" anchor="ctr"/>
          <a:lstStyle>
            <a:lvl1pPr algn="r">
              <a:defRPr sz="1100">
                <a:solidFill>
                  <a:schemeClr val="bg1">
                    <a:lumMod val="40000"/>
                    <a:lumOff val="60000"/>
                  </a:schemeClr>
                </a:solidFill>
              </a:defRPr>
            </a:lvl1pPr>
          </a:lstStyle>
          <a:p>
            <a:fld id="{B0FE2824-C2A0-4931-BB32-60B24BDBB3CC}" type="datetimeFigureOut">
              <a:rPr lang="en-US" smtClean="0"/>
              <a:pPr/>
              <a:t>3/29/2022</a:t>
            </a:fld>
            <a:endParaRPr lang="en-US"/>
          </a:p>
        </p:txBody>
      </p:sp>
      <p:sp>
        <p:nvSpPr>
          <p:cNvPr id="6" name="Slide Number Placeholder 5"/>
          <p:cNvSpPr>
            <a:spLocks noGrp="1"/>
          </p:cNvSpPr>
          <p:nvPr>
            <p:ph type="sldNum" sz="quarter" idx="4"/>
          </p:nvPr>
        </p:nvSpPr>
        <p:spPr>
          <a:xfrm>
            <a:off x="11353799" y="6549715"/>
            <a:ext cx="446361" cy="229237"/>
          </a:xfrm>
          <a:prstGeom prst="rect">
            <a:avLst/>
          </a:prstGeom>
        </p:spPr>
        <p:txBody>
          <a:bodyPr vert="horz" lIns="91440" tIns="45720" rIns="91440" bIns="45720" rtlCol="0" anchor="ctr"/>
          <a:lstStyle>
            <a:lvl1pPr algn="r">
              <a:defRPr sz="1100">
                <a:solidFill>
                  <a:schemeClr val="bg1">
                    <a:lumMod val="40000"/>
                    <a:lumOff val="60000"/>
                  </a:schemeClr>
                </a:solidFill>
              </a:defRPr>
            </a:lvl1pPr>
          </a:lstStyle>
          <a:p>
            <a:fld id="{B13333A4-2EF1-4B79-B68C-AB20E66B4822}" type="slidenum">
              <a:rPr lang="en-US" smtClean="0"/>
              <a:pPr/>
              <a:t>‹#›</a:t>
            </a:fld>
            <a:endParaRPr lang="en-US"/>
          </a:p>
        </p:txBody>
      </p:sp>
    </p:spTree>
    <p:extLst>
      <p:ext uri="{BB962C8B-B14F-4D97-AF65-F5344CB8AC3E}">
        <p14:creationId xmlns:p14="http://schemas.microsoft.com/office/powerpoint/2010/main" val="115587165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90000"/>
        </a:lnSpc>
        <a:spcBef>
          <a:spcPts val="1000"/>
        </a:spcBef>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182880" algn="l" defTabSz="914400" rtl="0" eaLnBrk="1" latinLnBrk="0" hangingPunct="1">
        <a:lnSpc>
          <a:spcPct val="90000"/>
        </a:lnSpc>
        <a:spcBef>
          <a:spcPts val="800"/>
        </a:spcBef>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6pPr>
      <a:lvl7pPr marL="16002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8pPr>
      <a:lvl9pPr marL="20574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p15:clr>
            <a:srgbClr val="F26B43"/>
          </p15:clr>
        </p15:guide>
        <p15:guide id="2" orient="horz" pos="216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hyperlink" Target="https://www.postgresql.org/docs/9.5/functions-math.html"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www.postgresql.org/docs/9.1/functions-string.html"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mailto:j.ely@gmail.com"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postgresql.org/docs/9.1/sql-show.html"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SQL Commandments</a:t>
            </a:r>
          </a:p>
        </p:txBody>
      </p:sp>
      <p:sp>
        <p:nvSpPr>
          <p:cNvPr id="3" name="Subtitle 2"/>
          <p:cNvSpPr>
            <a:spLocks noGrp="1"/>
          </p:cNvSpPr>
          <p:nvPr>
            <p:ph type="subTitle" idx="1"/>
          </p:nvPr>
        </p:nvSpPr>
        <p:spPr/>
        <p:txBody>
          <a:bodyPr/>
          <a:lstStyle/>
          <a:p>
            <a:r>
              <a:rPr lang="en-US" dirty="0"/>
              <a:t>Mohit Goel</a:t>
            </a:r>
          </a:p>
        </p:txBody>
      </p:sp>
    </p:spTree>
    <p:extLst>
      <p:ext uri="{BB962C8B-B14F-4D97-AF65-F5344CB8AC3E}">
        <p14:creationId xmlns:p14="http://schemas.microsoft.com/office/powerpoint/2010/main" val="2142729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9536" y="3104964"/>
            <a:ext cx="1267544" cy="648072"/>
          </a:xfrm>
        </p:spPr>
        <p:txBody>
          <a:bodyPr anchor="ctr">
            <a:normAutofit/>
          </a:bodyPr>
          <a:lstStyle/>
          <a:p>
            <a:pPr algn="ctr"/>
            <a:r>
              <a:rPr lang="en-US" dirty="0"/>
              <a:t>AGE</a:t>
            </a:r>
          </a:p>
        </p:txBody>
      </p:sp>
      <p:pic>
        <p:nvPicPr>
          <p:cNvPr id="4" name="Picture 3" descr="Barrels of wine in racks">
            <a:extLst>
              <a:ext uri="{FF2B5EF4-FFF2-40B4-BE49-F238E27FC236}">
                <a16:creationId xmlns:a16="http://schemas.microsoft.com/office/drawing/2014/main" id="{B463CE96-A5DE-4DC2-BE97-E07685DDC55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961749" y="1380744"/>
            <a:ext cx="7025825" cy="4496528"/>
          </a:xfrm>
          <a:prstGeom prst="rect">
            <a:avLst/>
          </a:prstGeom>
          <a:noFill/>
        </p:spPr>
      </p:pic>
    </p:spTree>
    <p:extLst>
      <p:ext uri="{BB962C8B-B14F-4D97-AF65-F5344CB8AC3E}">
        <p14:creationId xmlns:p14="http://schemas.microsoft.com/office/powerpoint/2010/main" val="3426973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Timestamps and Extract</a:t>
            </a:r>
          </a:p>
        </p:txBody>
      </p:sp>
      <p:sp>
        <p:nvSpPr>
          <p:cNvPr id="3" name="Content Placeholder 2"/>
          <p:cNvSpPr>
            <a:spLocks noGrp="1"/>
          </p:cNvSpPr>
          <p:nvPr>
            <p:ph idx="1"/>
          </p:nvPr>
        </p:nvSpPr>
        <p:spPr/>
        <p:txBody>
          <a:bodyPr anchor="ctr">
            <a:normAutofit/>
          </a:bodyPr>
          <a:lstStyle/>
          <a:p>
            <a:r>
              <a:rPr lang="en-US" sz="2400" dirty="0"/>
              <a:t>AGE( )</a:t>
            </a:r>
          </a:p>
          <a:p>
            <a:r>
              <a:rPr lang="en-US" sz="2200" dirty="0"/>
              <a:t>Calculates and returns the current age given a timestamp.</a:t>
            </a:r>
          </a:p>
          <a:p>
            <a:r>
              <a:rPr lang="en-US" sz="2200" dirty="0"/>
              <a:t>Syntax of AGE:</a:t>
            </a:r>
          </a:p>
          <a:p>
            <a:pPr lvl="1"/>
            <a:r>
              <a:rPr lang="en-US" sz="2000" dirty="0"/>
              <a:t>AGE(</a:t>
            </a:r>
            <a:r>
              <a:rPr lang="en-US" sz="2000" dirty="0" err="1"/>
              <a:t>date_column</a:t>
            </a:r>
            <a:r>
              <a:rPr lang="en-US" sz="2000" dirty="0"/>
              <a:t>)</a:t>
            </a:r>
          </a:p>
          <a:p>
            <a:r>
              <a:rPr lang="en-US" sz="2200" dirty="0"/>
              <a:t>The above will return the years, months, days and time since the timestamp of that row of data was created.</a:t>
            </a:r>
          </a:p>
          <a:p>
            <a:r>
              <a:rPr lang="en-US" sz="2200" dirty="0"/>
              <a:t>In other words, it calculates how old that timestamp is.</a:t>
            </a:r>
          </a:p>
          <a:p>
            <a:endParaRPr lang="en-US" sz="2200" dirty="0"/>
          </a:p>
        </p:txBody>
      </p:sp>
    </p:spTree>
    <p:extLst>
      <p:ext uri="{BB962C8B-B14F-4D97-AF65-F5344CB8AC3E}">
        <p14:creationId xmlns:p14="http://schemas.microsoft.com/office/powerpoint/2010/main" val="1034441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3432" y="3104964"/>
            <a:ext cx="2347664" cy="648072"/>
          </a:xfrm>
        </p:spPr>
        <p:txBody>
          <a:bodyPr anchor="ctr">
            <a:normAutofit/>
          </a:bodyPr>
          <a:lstStyle/>
          <a:p>
            <a:pPr algn="ctr"/>
            <a:r>
              <a:rPr lang="en-US" dirty="0"/>
              <a:t>TO_CHAR</a:t>
            </a:r>
          </a:p>
        </p:txBody>
      </p:sp>
      <p:pic>
        <p:nvPicPr>
          <p:cNvPr id="7" name="Picture 6" descr="City lights focused in magnifying glass">
            <a:extLst>
              <a:ext uri="{FF2B5EF4-FFF2-40B4-BE49-F238E27FC236}">
                <a16:creationId xmlns:a16="http://schemas.microsoft.com/office/drawing/2014/main" id="{5C9A5EA6-99CF-4550-948E-198F67D166B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007768" y="730631"/>
            <a:ext cx="8097084" cy="5396738"/>
          </a:xfrm>
          <a:prstGeom prst="rect">
            <a:avLst/>
          </a:prstGeom>
        </p:spPr>
      </p:pic>
    </p:spTree>
    <p:extLst>
      <p:ext uri="{BB962C8B-B14F-4D97-AF65-F5344CB8AC3E}">
        <p14:creationId xmlns:p14="http://schemas.microsoft.com/office/powerpoint/2010/main" val="3489546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Timestamps and Extract</a:t>
            </a:r>
          </a:p>
        </p:txBody>
      </p:sp>
      <p:sp>
        <p:nvSpPr>
          <p:cNvPr id="3" name="Content Placeholder 2"/>
          <p:cNvSpPr>
            <a:spLocks noGrp="1"/>
          </p:cNvSpPr>
          <p:nvPr>
            <p:ph idx="1"/>
          </p:nvPr>
        </p:nvSpPr>
        <p:spPr/>
        <p:txBody>
          <a:bodyPr anchor="ctr">
            <a:normAutofit/>
          </a:bodyPr>
          <a:lstStyle/>
          <a:p>
            <a:r>
              <a:rPr lang="en-US" sz="2800" dirty="0"/>
              <a:t>TO_CHAR( )</a:t>
            </a:r>
          </a:p>
          <a:p>
            <a:pPr lvl="1"/>
            <a:r>
              <a:rPr lang="en-US" sz="2800" dirty="0"/>
              <a:t>General function to convert data types to text.</a:t>
            </a:r>
          </a:p>
          <a:p>
            <a:pPr lvl="1"/>
            <a:r>
              <a:rPr lang="en-US" sz="2800" dirty="0"/>
              <a:t>Useful for timestamp formatting.</a:t>
            </a:r>
          </a:p>
          <a:p>
            <a:pPr lvl="1"/>
            <a:r>
              <a:rPr lang="en-US" sz="2800" dirty="0"/>
              <a:t>Usage:</a:t>
            </a:r>
          </a:p>
          <a:p>
            <a:pPr lvl="2"/>
            <a:r>
              <a:rPr lang="en-US" sz="2800" dirty="0"/>
              <a:t>TO_CHAR(</a:t>
            </a:r>
            <a:r>
              <a:rPr lang="en-US" sz="2800" dirty="0" err="1"/>
              <a:t>date_column</a:t>
            </a:r>
            <a:r>
              <a:rPr lang="en-US" sz="2800" dirty="0"/>
              <a:t>, ‘mm-dd-</a:t>
            </a:r>
            <a:r>
              <a:rPr lang="en-US" sz="2800" dirty="0" err="1"/>
              <a:t>yyyy</a:t>
            </a:r>
            <a:r>
              <a:rPr lang="en-US" sz="2800" dirty="0"/>
              <a:t>’)</a:t>
            </a:r>
          </a:p>
        </p:txBody>
      </p:sp>
    </p:spTree>
    <p:extLst>
      <p:ext uri="{BB962C8B-B14F-4D97-AF65-F5344CB8AC3E}">
        <p14:creationId xmlns:p14="http://schemas.microsoft.com/office/powerpoint/2010/main" val="4106045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Timestamps and Extract</a:t>
            </a:r>
          </a:p>
        </p:txBody>
      </p:sp>
      <p:sp>
        <p:nvSpPr>
          <p:cNvPr id="3" name="Content Placeholder 2"/>
          <p:cNvSpPr>
            <a:spLocks noGrp="1"/>
          </p:cNvSpPr>
          <p:nvPr>
            <p:ph idx="1"/>
          </p:nvPr>
        </p:nvSpPr>
        <p:spPr/>
        <p:txBody>
          <a:bodyPr anchor="ctr">
            <a:normAutofit/>
          </a:bodyPr>
          <a:lstStyle/>
          <a:p>
            <a:r>
              <a:rPr lang="en-US" sz="2800" dirty="0"/>
              <a:t>Exercise: Extract the year from the </a:t>
            </a:r>
            <a:r>
              <a:rPr lang="en-US" sz="2800" dirty="0" err="1"/>
              <a:t>payment_date</a:t>
            </a:r>
            <a:r>
              <a:rPr lang="en-US" sz="2800" dirty="0"/>
              <a:t> column from the payment table in each row and name the output column “year”.</a:t>
            </a:r>
          </a:p>
          <a:p>
            <a:r>
              <a:rPr lang="en-US" sz="2800" dirty="0"/>
              <a:t>Query:</a:t>
            </a:r>
          </a:p>
          <a:p>
            <a:r>
              <a:rPr lang="en-GB" sz="2800" dirty="0"/>
              <a:t>SELECT EXTRACT(YEAR FROM </a:t>
            </a:r>
            <a:r>
              <a:rPr lang="en-GB" sz="2800" dirty="0" err="1"/>
              <a:t>payment_date</a:t>
            </a:r>
            <a:r>
              <a:rPr lang="en-GB" sz="2800" dirty="0"/>
              <a:t>) AS year</a:t>
            </a:r>
          </a:p>
          <a:p>
            <a:pPr marL="0" indent="0">
              <a:buNone/>
            </a:pPr>
            <a:r>
              <a:rPr lang="en-GB" sz="2800" dirty="0"/>
              <a:t>  FROM payment;</a:t>
            </a:r>
            <a:endParaRPr lang="en-US" sz="2800" dirty="0"/>
          </a:p>
        </p:txBody>
      </p:sp>
    </p:spTree>
    <p:extLst>
      <p:ext uri="{BB962C8B-B14F-4D97-AF65-F5344CB8AC3E}">
        <p14:creationId xmlns:p14="http://schemas.microsoft.com/office/powerpoint/2010/main" val="2981992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Timestamps and Extract</a:t>
            </a:r>
          </a:p>
        </p:txBody>
      </p:sp>
      <p:sp>
        <p:nvSpPr>
          <p:cNvPr id="3" name="Content Placeholder 2"/>
          <p:cNvSpPr>
            <a:spLocks noGrp="1"/>
          </p:cNvSpPr>
          <p:nvPr>
            <p:ph idx="1"/>
          </p:nvPr>
        </p:nvSpPr>
        <p:spPr/>
        <p:txBody>
          <a:bodyPr anchor="ctr">
            <a:normAutofit/>
          </a:bodyPr>
          <a:lstStyle/>
          <a:p>
            <a:r>
              <a:rPr lang="en-US" sz="2800" dirty="0"/>
              <a:t>Exercise: Extract the month from the </a:t>
            </a:r>
            <a:r>
              <a:rPr lang="en-US" sz="2800" dirty="0" err="1"/>
              <a:t>payment_date</a:t>
            </a:r>
            <a:r>
              <a:rPr lang="en-US" sz="2800" dirty="0"/>
              <a:t> column from the payment table in each row and name the output column “</a:t>
            </a:r>
            <a:r>
              <a:rPr lang="en-US" sz="2800" dirty="0" err="1"/>
              <a:t>pay_month</a:t>
            </a:r>
            <a:r>
              <a:rPr lang="en-US" sz="2800" dirty="0"/>
              <a:t>”.</a:t>
            </a:r>
          </a:p>
          <a:p>
            <a:r>
              <a:rPr lang="en-US" sz="2800" dirty="0"/>
              <a:t>Query:</a:t>
            </a:r>
          </a:p>
          <a:p>
            <a:r>
              <a:rPr lang="en-GB" sz="2800" dirty="0"/>
              <a:t>SELECT EXTRACT(MONTH FROM </a:t>
            </a:r>
            <a:r>
              <a:rPr lang="en-GB" sz="2800" dirty="0" err="1"/>
              <a:t>payment_date</a:t>
            </a:r>
            <a:r>
              <a:rPr lang="en-GB" sz="2800" dirty="0"/>
              <a:t>) AS </a:t>
            </a:r>
            <a:r>
              <a:rPr lang="en-GB" sz="2800" dirty="0" err="1"/>
              <a:t>pay_month</a:t>
            </a:r>
            <a:endParaRPr lang="en-GB" sz="2800" dirty="0"/>
          </a:p>
          <a:p>
            <a:pPr marL="0" indent="0">
              <a:buNone/>
            </a:pPr>
            <a:r>
              <a:rPr lang="en-GB" sz="2800" dirty="0"/>
              <a:t>  FROM payment;</a:t>
            </a:r>
            <a:endParaRPr lang="en-US" sz="2800" dirty="0"/>
          </a:p>
        </p:txBody>
      </p:sp>
    </p:spTree>
    <p:extLst>
      <p:ext uri="{BB962C8B-B14F-4D97-AF65-F5344CB8AC3E}">
        <p14:creationId xmlns:p14="http://schemas.microsoft.com/office/powerpoint/2010/main" val="2967988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Timestamps and Extract</a:t>
            </a:r>
          </a:p>
        </p:txBody>
      </p:sp>
      <p:sp>
        <p:nvSpPr>
          <p:cNvPr id="3" name="Content Placeholder 2"/>
          <p:cNvSpPr>
            <a:spLocks noGrp="1"/>
          </p:cNvSpPr>
          <p:nvPr>
            <p:ph idx="1"/>
          </p:nvPr>
        </p:nvSpPr>
        <p:spPr/>
        <p:txBody>
          <a:bodyPr anchor="ctr">
            <a:normAutofit/>
          </a:bodyPr>
          <a:lstStyle/>
          <a:p>
            <a:r>
              <a:rPr lang="en-US" sz="2800" dirty="0"/>
              <a:t>Exercise: How long has it been since the beginning of each timestamp for the payments made? Name the output column “age”.</a:t>
            </a:r>
          </a:p>
          <a:p>
            <a:r>
              <a:rPr lang="en-US" sz="2800" dirty="0"/>
              <a:t>Query:</a:t>
            </a:r>
          </a:p>
          <a:p>
            <a:r>
              <a:rPr lang="en-GB" sz="2800" dirty="0"/>
              <a:t>SELECT AGE(</a:t>
            </a:r>
            <a:r>
              <a:rPr lang="en-GB" sz="2800" dirty="0" err="1"/>
              <a:t>payment_date</a:t>
            </a:r>
            <a:r>
              <a:rPr lang="en-GB" sz="2800" dirty="0"/>
              <a:t>) AS age</a:t>
            </a:r>
          </a:p>
          <a:p>
            <a:pPr marL="0" indent="0">
              <a:buNone/>
            </a:pPr>
            <a:r>
              <a:rPr lang="en-GB" sz="2800" dirty="0"/>
              <a:t>  FROM payment;</a:t>
            </a:r>
            <a:endParaRPr lang="en-US" sz="2800" dirty="0"/>
          </a:p>
        </p:txBody>
      </p:sp>
    </p:spTree>
    <p:extLst>
      <p:ext uri="{BB962C8B-B14F-4D97-AF65-F5344CB8AC3E}">
        <p14:creationId xmlns:p14="http://schemas.microsoft.com/office/powerpoint/2010/main" val="2203416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Timestamps and Extract</a:t>
            </a:r>
          </a:p>
        </p:txBody>
      </p:sp>
      <p:sp>
        <p:nvSpPr>
          <p:cNvPr id="3" name="Content Placeholder 2"/>
          <p:cNvSpPr>
            <a:spLocks noGrp="1"/>
          </p:cNvSpPr>
          <p:nvPr>
            <p:ph idx="1"/>
          </p:nvPr>
        </p:nvSpPr>
        <p:spPr/>
        <p:txBody>
          <a:bodyPr anchor="ctr">
            <a:normAutofit/>
          </a:bodyPr>
          <a:lstStyle/>
          <a:p>
            <a:r>
              <a:rPr lang="en-US" sz="2800" dirty="0"/>
              <a:t>Exercise: Extract the date from the </a:t>
            </a:r>
            <a:r>
              <a:rPr lang="en-US" sz="2800" dirty="0" err="1"/>
              <a:t>payment_date</a:t>
            </a:r>
            <a:r>
              <a:rPr lang="en-US" sz="2800" dirty="0"/>
              <a:t> column from the payment table in each row in the form “dd-mm-</a:t>
            </a:r>
            <a:r>
              <a:rPr lang="en-US" sz="2800" dirty="0" err="1"/>
              <a:t>yyyy</a:t>
            </a:r>
            <a:r>
              <a:rPr lang="en-US" sz="2800" dirty="0"/>
              <a:t>” and name the output column “</a:t>
            </a:r>
            <a:r>
              <a:rPr lang="en-US" sz="2800" dirty="0" err="1"/>
              <a:t>custom_date</a:t>
            </a:r>
            <a:r>
              <a:rPr lang="en-US" sz="2800" dirty="0"/>
              <a:t>”.</a:t>
            </a:r>
          </a:p>
          <a:p>
            <a:r>
              <a:rPr lang="en-US" sz="2800" dirty="0"/>
              <a:t>Query:</a:t>
            </a:r>
          </a:p>
          <a:p>
            <a:r>
              <a:rPr lang="en-GB" sz="2800" dirty="0"/>
              <a:t>SELECT TO_CHAR(</a:t>
            </a:r>
            <a:r>
              <a:rPr lang="en-GB" sz="2800" dirty="0" err="1"/>
              <a:t>payment_date</a:t>
            </a:r>
            <a:r>
              <a:rPr lang="en-GB" sz="2800" dirty="0"/>
              <a:t>, 'dd/mm/YYYY’) AS </a:t>
            </a:r>
            <a:r>
              <a:rPr lang="en-GB" sz="2800" dirty="0" err="1"/>
              <a:t>custom_date</a:t>
            </a:r>
            <a:endParaRPr lang="en-GB" sz="2800" dirty="0"/>
          </a:p>
          <a:p>
            <a:pPr marL="0" indent="0">
              <a:buNone/>
            </a:pPr>
            <a:r>
              <a:rPr lang="en-GB" sz="2800" dirty="0"/>
              <a:t>  FROM payment;</a:t>
            </a:r>
            <a:endParaRPr lang="en-US" sz="2800" dirty="0"/>
          </a:p>
        </p:txBody>
      </p:sp>
    </p:spTree>
    <p:extLst>
      <p:ext uri="{BB962C8B-B14F-4D97-AF65-F5344CB8AC3E}">
        <p14:creationId xmlns:p14="http://schemas.microsoft.com/office/powerpoint/2010/main" val="8858370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Timestamps and Extract Exercises</a:t>
            </a:r>
          </a:p>
        </p:txBody>
      </p:sp>
      <p:sp>
        <p:nvSpPr>
          <p:cNvPr id="3" name="Content Placeholder 2"/>
          <p:cNvSpPr>
            <a:spLocks noGrp="1"/>
          </p:cNvSpPr>
          <p:nvPr>
            <p:ph idx="1"/>
          </p:nvPr>
        </p:nvSpPr>
        <p:spPr/>
        <p:txBody>
          <a:bodyPr anchor="ctr">
            <a:normAutofit/>
          </a:bodyPr>
          <a:lstStyle/>
          <a:p>
            <a:r>
              <a:rPr lang="en-US" sz="2800" dirty="0"/>
              <a:t>Exercise: During which months did the payments occur? Format your answer to return the full month name.</a:t>
            </a:r>
          </a:p>
          <a:p>
            <a:r>
              <a:rPr lang="en-US" sz="2800" dirty="0"/>
              <a:t>Solution: February, March, April, May</a:t>
            </a:r>
          </a:p>
          <a:p>
            <a:r>
              <a:rPr lang="en-US" sz="2800" dirty="0"/>
              <a:t>Query:</a:t>
            </a:r>
          </a:p>
          <a:p>
            <a:r>
              <a:rPr lang="en-GB" sz="2800" dirty="0"/>
              <a:t>SELECT DISTINCT(TO_CHAR(</a:t>
            </a:r>
            <a:r>
              <a:rPr lang="en-GB" sz="2800" dirty="0" err="1"/>
              <a:t>payment_date</a:t>
            </a:r>
            <a:r>
              <a:rPr lang="en-GB" sz="2800" dirty="0"/>
              <a:t>, 'Month')) AS months</a:t>
            </a:r>
          </a:p>
          <a:p>
            <a:pPr marL="0" indent="0">
              <a:buNone/>
            </a:pPr>
            <a:r>
              <a:rPr lang="en-GB" sz="2800" dirty="0"/>
              <a:t>  FROM payment;</a:t>
            </a:r>
            <a:endParaRPr lang="en-US" sz="2800" dirty="0"/>
          </a:p>
        </p:txBody>
      </p:sp>
    </p:spTree>
    <p:extLst>
      <p:ext uri="{BB962C8B-B14F-4D97-AF65-F5344CB8AC3E}">
        <p14:creationId xmlns:p14="http://schemas.microsoft.com/office/powerpoint/2010/main" val="1395902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Timestamps and Extract Exercises</a:t>
            </a:r>
          </a:p>
        </p:txBody>
      </p:sp>
      <p:sp>
        <p:nvSpPr>
          <p:cNvPr id="3" name="Content Placeholder 2"/>
          <p:cNvSpPr>
            <a:spLocks noGrp="1"/>
          </p:cNvSpPr>
          <p:nvPr>
            <p:ph idx="1"/>
          </p:nvPr>
        </p:nvSpPr>
        <p:spPr/>
        <p:txBody>
          <a:bodyPr anchor="ctr">
            <a:normAutofit/>
          </a:bodyPr>
          <a:lstStyle/>
          <a:p>
            <a:r>
              <a:rPr lang="en-US" sz="2800" dirty="0"/>
              <a:t>Exercise: </a:t>
            </a:r>
            <a:r>
              <a:rPr lang="en-GB" sz="2800" dirty="0"/>
              <a:t>How many payments occurred on a Monday? What day had the lowest number of payments? Perform this exercising using TO_CHAR and EXTRACT.</a:t>
            </a:r>
          </a:p>
          <a:p>
            <a:r>
              <a:rPr lang="en-GB" sz="2800" dirty="0"/>
              <a:t>Solution:</a:t>
            </a:r>
          </a:p>
          <a:p>
            <a:r>
              <a:rPr lang="en-GB" sz="2800" dirty="0"/>
              <a:t>2,948 payments on Monday, with the lowest number of payments being on Wednesday (1,381).</a:t>
            </a:r>
          </a:p>
        </p:txBody>
      </p:sp>
    </p:spTree>
    <p:extLst>
      <p:ext uri="{BB962C8B-B14F-4D97-AF65-F5344CB8AC3E}">
        <p14:creationId xmlns:p14="http://schemas.microsoft.com/office/powerpoint/2010/main" val="3621855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SQL Commands</a:t>
            </a:r>
          </a:p>
        </p:txBody>
      </p:sp>
      <p:sp>
        <p:nvSpPr>
          <p:cNvPr id="3" name="Content Placeholder 2"/>
          <p:cNvSpPr>
            <a:spLocks noGrp="1"/>
          </p:cNvSpPr>
          <p:nvPr>
            <p:ph idx="1"/>
          </p:nvPr>
        </p:nvSpPr>
        <p:spPr/>
        <p:txBody>
          <a:bodyPr anchor="ctr">
            <a:normAutofit/>
          </a:bodyPr>
          <a:lstStyle/>
          <a:p>
            <a:r>
              <a:rPr lang="en-US" sz="3200" dirty="0"/>
              <a:t>In this section, we will cover the below:</a:t>
            </a:r>
          </a:p>
          <a:p>
            <a:pPr lvl="1"/>
            <a:r>
              <a:rPr lang="en-US" sz="3200" dirty="0"/>
              <a:t>Timestamps and EXTRACT</a:t>
            </a:r>
          </a:p>
          <a:p>
            <a:pPr lvl="1"/>
            <a:r>
              <a:rPr lang="en-US" sz="3200" dirty="0"/>
              <a:t>Math Functions</a:t>
            </a:r>
          </a:p>
          <a:p>
            <a:pPr lvl="1"/>
            <a:r>
              <a:rPr lang="en-US" sz="3200" dirty="0"/>
              <a:t>String Functions</a:t>
            </a:r>
          </a:p>
          <a:p>
            <a:pPr lvl="1"/>
            <a:r>
              <a:rPr lang="en-US" sz="3200" dirty="0"/>
              <a:t>Sub-query</a:t>
            </a:r>
          </a:p>
          <a:p>
            <a:pPr lvl="1"/>
            <a:r>
              <a:rPr lang="en-US" sz="3200" dirty="0"/>
              <a:t>Self-Join</a:t>
            </a:r>
          </a:p>
        </p:txBody>
      </p:sp>
    </p:spTree>
    <p:extLst>
      <p:ext uri="{BB962C8B-B14F-4D97-AF65-F5344CB8AC3E}">
        <p14:creationId xmlns:p14="http://schemas.microsoft.com/office/powerpoint/2010/main" val="682195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Timestamps and Extract Exercises</a:t>
            </a:r>
          </a:p>
        </p:txBody>
      </p:sp>
      <p:sp>
        <p:nvSpPr>
          <p:cNvPr id="3" name="Content Placeholder 2"/>
          <p:cNvSpPr>
            <a:spLocks noGrp="1"/>
          </p:cNvSpPr>
          <p:nvPr>
            <p:ph idx="1"/>
          </p:nvPr>
        </p:nvSpPr>
        <p:spPr/>
        <p:txBody>
          <a:bodyPr anchor="b">
            <a:normAutofit/>
          </a:bodyPr>
          <a:lstStyle/>
          <a:p>
            <a:r>
              <a:rPr lang="en-US" sz="2800" dirty="0"/>
              <a:t>Exercise: </a:t>
            </a:r>
            <a:r>
              <a:rPr lang="en-GB" sz="2800" dirty="0"/>
              <a:t>How many payments occurred on a Monday? What day had the lowest number of payments? Perform this exercise using TO_CHAR, and then EXTRACT.</a:t>
            </a:r>
          </a:p>
          <a:p>
            <a:r>
              <a:rPr lang="en-GB" sz="2800" dirty="0"/>
              <a:t>Query 1:</a:t>
            </a:r>
          </a:p>
          <a:p>
            <a:r>
              <a:rPr lang="en-GB" sz="2800" dirty="0"/>
              <a:t>SELECT TO_CHAR(</a:t>
            </a:r>
            <a:r>
              <a:rPr lang="en-GB" sz="2800" dirty="0" err="1"/>
              <a:t>payment_date</a:t>
            </a:r>
            <a:r>
              <a:rPr lang="en-GB" sz="2800" dirty="0"/>
              <a:t>, 'D'), COUNT(TO_CHAR(</a:t>
            </a:r>
            <a:r>
              <a:rPr lang="en-GB" sz="2800" dirty="0" err="1"/>
              <a:t>payment_date</a:t>
            </a:r>
            <a:r>
              <a:rPr lang="en-GB" sz="2800" dirty="0"/>
              <a:t>, 'D')) FROM payment</a:t>
            </a:r>
          </a:p>
          <a:p>
            <a:pPr marL="0" indent="0">
              <a:buNone/>
            </a:pPr>
            <a:r>
              <a:rPr lang="en-GB" sz="2800" dirty="0"/>
              <a:t>  GROUP BY TO_CHAR(</a:t>
            </a:r>
            <a:r>
              <a:rPr lang="en-GB" sz="2800" dirty="0" err="1"/>
              <a:t>payment_date</a:t>
            </a:r>
            <a:r>
              <a:rPr lang="en-GB" sz="2800" dirty="0"/>
              <a:t>, 'D’)</a:t>
            </a:r>
          </a:p>
          <a:p>
            <a:pPr marL="0" indent="0">
              <a:buNone/>
            </a:pPr>
            <a:r>
              <a:rPr lang="en-GB" sz="2800" dirty="0"/>
              <a:t>  ORDER BY TO_CHAR(</a:t>
            </a:r>
            <a:r>
              <a:rPr lang="en-GB" sz="2800" dirty="0" err="1"/>
              <a:t>payment_date</a:t>
            </a:r>
            <a:r>
              <a:rPr lang="en-GB" sz="2800" dirty="0"/>
              <a:t>, 'D');</a:t>
            </a:r>
          </a:p>
        </p:txBody>
      </p:sp>
    </p:spTree>
    <p:extLst>
      <p:ext uri="{BB962C8B-B14F-4D97-AF65-F5344CB8AC3E}">
        <p14:creationId xmlns:p14="http://schemas.microsoft.com/office/powerpoint/2010/main" val="4184434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Timestamps and Extract Exercises</a:t>
            </a:r>
          </a:p>
        </p:txBody>
      </p:sp>
      <p:sp>
        <p:nvSpPr>
          <p:cNvPr id="3" name="Content Placeholder 2"/>
          <p:cNvSpPr>
            <a:spLocks noGrp="1"/>
          </p:cNvSpPr>
          <p:nvPr>
            <p:ph idx="1"/>
          </p:nvPr>
        </p:nvSpPr>
        <p:spPr/>
        <p:txBody>
          <a:bodyPr anchor="b">
            <a:normAutofit/>
          </a:bodyPr>
          <a:lstStyle/>
          <a:p>
            <a:r>
              <a:rPr lang="en-US" sz="2800" dirty="0"/>
              <a:t>Exercise: </a:t>
            </a:r>
            <a:r>
              <a:rPr lang="en-GB" sz="2800" dirty="0"/>
              <a:t>How many payments occurred on a Monday? What day had the lowest number of payments? Perform this exercise using TO_CHAR, and then EXTRACT.</a:t>
            </a:r>
          </a:p>
          <a:p>
            <a:r>
              <a:rPr lang="en-GB" sz="2800" dirty="0"/>
              <a:t>Query 2:</a:t>
            </a:r>
          </a:p>
          <a:p>
            <a:r>
              <a:rPr lang="en-GB" sz="2800" dirty="0"/>
              <a:t>SELECT </a:t>
            </a:r>
            <a:r>
              <a:rPr lang="en-GB" sz="2800" dirty="0" err="1"/>
              <a:t>to_char</a:t>
            </a:r>
            <a:r>
              <a:rPr lang="en-GB" sz="2800" dirty="0"/>
              <a:t>(</a:t>
            </a:r>
            <a:r>
              <a:rPr lang="en-GB" sz="2800" dirty="0" err="1"/>
              <a:t>payment_date,'Day</a:t>
            </a:r>
            <a:r>
              <a:rPr lang="en-GB" sz="2800" dirty="0"/>
              <a:t>'), COUNT(</a:t>
            </a:r>
            <a:r>
              <a:rPr lang="en-GB" sz="2800" dirty="0" err="1"/>
              <a:t>to_char</a:t>
            </a:r>
            <a:r>
              <a:rPr lang="en-GB" sz="2800" dirty="0"/>
              <a:t>(</a:t>
            </a:r>
            <a:r>
              <a:rPr lang="en-GB" sz="2800" dirty="0" err="1"/>
              <a:t>payment_date,'Day</a:t>
            </a:r>
            <a:r>
              <a:rPr lang="en-GB" sz="2800" dirty="0"/>
              <a:t>')) FROM payment</a:t>
            </a:r>
          </a:p>
          <a:p>
            <a:pPr marL="0" indent="0">
              <a:buNone/>
            </a:pPr>
            <a:r>
              <a:rPr lang="en-GB" sz="2800" dirty="0"/>
              <a:t>  GROUP BY </a:t>
            </a:r>
            <a:r>
              <a:rPr lang="en-GB" sz="2800" dirty="0" err="1"/>
              <a:t>to_char</a:t>
            </a:r>
            <a:r>
              <a:rPr lang="en-GB" sz="2800" dirty="0"/>
              <a:t>(</a:t>
            </a:r>
            <a:r>
              <a:rPr lang="en-GB" sz="2800" dirty="0" err="1"/>
              <a:t>payment_date,'Day</a:t>
            </a:r>
            <a:r>
              <a:rPr lang="en-GB" sz="2800" dirty="0"/>
              <a:t>’)</a:t>
            </a:r>
          </a:p>
          <a:p>
            <a:pPr marL="0" indent="0">
              <a:buNone/>
            </a:pPr>
            <a:r>
              <a:rPr lang="en-GB" sz="2800" dirty="0"/>
              <a:t>  ORDER BY COUNT(</a:t>
            </a:r>
            <a:r>
              <a:rPr lang="en-GB" sz="2800" dirty="0" err="1"/>
              <a:t>to_char</a:t>
            </a:r>
            <a:r>
              <a:rPr lang="en-GB" sz="2800" dirty="0"/>
              <a:t>(</a:t>
            </a:r>
            <a:r>
              <a:rPr lang="en-GB" sz="2800" dirty="0" err="1"/>
              <a:t>payment_date,'Day</a:t>
            </a:r>
            <a:r>
              <a:rPr lang="en-GB" sz="2800" dirty="0"/>
              <a:t>'));</a:t>
            </a:r>
          </a:p>
        </p:txBody>
      </p:sp>
    </p:spTree>
    <p:extLst>
      <p:ext uri="{BB962C8B-B14F-4D97-AF65-F5344CB8AC3E}">
        <p14:creationId xmlns:p14="http://schemas.microsoft.com/office/powerpoint/2010/main" val="3193230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Timestamps and Extract Exercises</a:t>
            </a:r>
          </a:p>
        </p:txBody>
      </p:sp>
      <p:sp>
        <p:nvSpPr>
          <p:cNvPr id="3" name="Content Placeholder 2"/>
          <p:cNvSpPr>
            <a:spLocks noGrp="1"/>
          </p:cNvSpPr>
          <p:nvPr>
            <p:ph idx="1"/>
          </p:nvPr>
        </p:nvSpPr>
        <p:spPr/>
        <p:txBody>
          <a:bodyPr anchor="b">
            <a:normAutofit lnSpcReduction="10000"/>
          </a:bodyPr>
          <a:lstStyle/>
          <a:p>
            <a:r>
              <a:rPr lang="en-US" sz="2800" dirty="0"/>
              <a:t>Exercise: </a:t>
            </a:r>
            <a:r>
              <a:rPr lang="en-GB" sz="2800" dirty="0"/>
              <a:t>How many payments occurred on a Monday? What day had the lowest number of payments? Perform this exercise using TO_CHAR, and then EXTRACT.</a:t>
            </a:r>
          </a:p>
          <a:p>
            <a:r>
              <a:rPr lang="en-GB" sz="2800" dirty="0"/>
              <a:t>Query:</a:t>
            </a:r>
          </a:p>
          <a:p>
            <a:r>
              <a:rPr lang="en-GB" sz="2800" dirty="0"/>
              <a:t>SELECT EXTRACT(DOW FROM </a:t>
            </a:r>
            <a:r>
              <a:rPr lang="en-GB" sz="2800" dirty="0" err="1"/>
              <a:t>payment_date</a:t>
            </a:r>
            <a:r>
              <a:rPr lang="en-GB" sz="2800" dirty="0"/>
              <a:t>), COUNT(EXTRACT(DOW FROM </a:t>
            </a:r>
            <a:r>
              <a:rPr lang="en-GB" sz="2800" dirty="0" err="1"/>
              <a:t>payment_date</a:t>
            </a:r>
            <a:r>
              <a:rPr lang="en-GB" sz="2800" dirty="0"/>
              <a:t>))</a:t>
            </a:r>
          </a:p>
          <a:p>
            <a:pPr marL="0" indent="0">
              <a:buNone/>
            </a:pPr>
            <a:r>
              <a:rPr lang="en-GB" sz="2800" dirty="0"/>
              <a:t>  FROM payment</a:t>
            </a:r>
          </a:p>
          <a:p>
            <a:pPr marL="0" indent="0">
              <a:buNone/>
            </a:pPr>
            <a:r>
              <a:rPr lang="en-GB" sz="2800" dirty="0"/>
              <a:t>  GROUP BY EXTRACT(DOW FROM </a:t>
            </a:r>
            <a:r>
              <a:rPr lang="en-GB" sz="2800" dirty="0" err="1"/>
              <a:t>payment_date</a:t>
            </a:r>
            <a:r>
              <a:rPr lang="en-GB" sz="2800" dirty="0"/>
              <a:t>)</a:t>
            </a:r>
          </a:p>
          <a:p>
            <a:pPr marL="0" indent="0">
              <a:buNone/>
            </a:pPr>
            <a:r>
              <a:rPr lang="en-GB" sz="2800" dirty="0"/>
              <a:t>  ORDER BY EXTRACT(DOW FROM </a:t>
            </a:r>
            <a:r>
              <a:rPr lang="en-GB" sz="2800" dirty="0" err="1"/>
              <a:t>payment_date</a:t>
            </a:r>
            <a:r>
              <a:rPr lang="en-GB" sz="2800" dirty="0"/>
              <a:t>);</a:t>
            </a:r>
            <a:endParaRPr lang="en-US" sz="2800" dirty="0"/>
          </a:p>
        </p:txBody>
      </p:sp>
    </p:spTree>
    <p:extLst>
      <p:ext uri="{BB962C8B-B14F-4D97-AF65-F5344CB8AC3E}">
        <p14:creationId xmlns:p14="http://schemas.microsoft.com/office/powerpoint/2010/main" val="2129851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135" y="2402886"/>
            <a:ext cx="4007768" cy="2052228"/>
          </a:xfrm>
        </p:spPr>
        <p:txBody>
          <a:bodyPr anchor="ctr">
            <a:normAutofit/>
          </a:bodyPr>
          <a:lstStyle/>
          <a:p>
            <a:pPr algn="ctr"/>
            <a:r>
              <a:rPr lang="en-US" dirty="0"/>
              <a:t>Mathematical Functions and Operators</a:t>
            </a:r>
          </a:p>
        </p:txBody>
      </p:sp>
      <p:pic>
        <p:nvPicPr>
          <p:cNvPr id="4" name="Picture 3" descr="Person writing on a board">
            <a:extLst>
              <a:ext uri="{FF2B5EF4-FFF2-40B4-BE49-F238E27FC236}">
                <a16:creationId xmlns:a16="http://schemas.microsoft.com/office/drawing/2014/main" id="{FE02383C-4F2E-4805-AA68-9B62620FC68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920980" y="382352"/>
            <a:ext cx="8218198" cy="6093296"/>
          </a:xfrm>
          <a:prstGeom prst="rect">
            <a:avLst/>
          </a:prstGeom>
        </p:spPr>
      </p:pic>
    </p:spTree>
    <p:extLst>
      <p:ext uri="{BB962C8B-B14F-4D97-AF65-F5344CB8AC3E}">
        <p14:creationId xmlns:p14="http://schemas.microsoft.com/office/powerpoint/2010/main" val="805445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Mathematical Functions and Operators</a:t>
            </a:r>
          </a:p>
        </p:txBody>
      </p:sp>
      <p:sp>
        <p:nvSpPr>
          <p:cNvPr id="3" name="Content Placeholder 2"/>
          <p:cNvSpPr>
            <a:spLocks noGrp="1"/>
          </p:cNvSpPr>
          <p:nvPr>
            <p:ph idx="1"/>
          </p:nvPr>
        </p:nvSpPr>
        <p:spPr/>
        <p:txBody>
          <a:bodyPr anchor="t">
            <a:normAutofit/>
          </a:bodyPr>
          <a:lstStyle/>
          <a:p>
            <a:r>
              <a:rPr lang="en-GB" dirty="0"/>
              <a:t>In SQL, arithmetic operators are useful to perform mathematical operations like addition ( ), subtraction (-), multiplication (*), division (/), and module (%) on SQL statements. In SQL, we have different types of arithmetic operators available, those are:</a:t>
            </a:r>
          </a:p>
          <a:p>
            <a:r>
              <a:rPr lang="en-GB" dirty="0"/>
              <a:t>SQL Addition (+) Operator</a:t>
            </a:r>
          </a:p>
          <a:p>
            <a:r>
              <a:rPr lang="en-GB" dirty="0"/>
              <a:t>SQL Subtraction (-) Operator</a:t>
            </a:r>
          </a:p>
          <a:p>
            <a:r>
              <a:rPr lang="en-GB" dirty="0"/>
              <a:t>SQL Multiplication (*) Operator</a:t>
            </a:r>
          </a:p>
          <a:p>
            <a:r>
              <a:rPr lang="en-GB" dirty="0"/>
              <a:t>SQL Division (/) Operator</a:t>
            </a:r>
          </a:p>
          <a:p>
            <a:r>
              <a:rPr lang="en-GB" dirty="0"/>
              <a:t>SQL Modulus (-) Operator</a:t>
            </a:r>
          </a:p>
          <a:p>
            <a:r>
              <a:rPr lang="en-GB" dirty="0">
                <a:hlinkClick r:id="rId2"/>
              </a:rPr>
              <a:t>https://www.postgresql.org/docs/9.5/functions-math.html</a:t>
            </a:r>
            <a:endParaRPr lang="en-GB" dirty="0"/>
          </a:p>
          <a:p>
            <a:endParaRPr lang="en-US" sz="2800" dirty="0"/>
          </a:p>
        </p:txBody>
      </p:sp>
    </p:spTree>
    <p:extLst>
      <p:ext uri="{BB962C8B-B14F-4D97-AF65-F5344CB8AC3E}">
        <p14:creationId xmlns:p14="http://schemas.microsoft.com/office/powerpoint/2010/main" val="2718775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Mathematical Functions and Operators</a:t>
            </a:r>
          </a:p>
        </p:txBody>
      </p:sp>
      <p:sp>
        <p:nvSpPr>
          <p:cNvPr id="3" name="Content Placeholder 2"/>
          <p:cNvSpPr>
            <a:spLocks noGrp="1"/>
          </p:cNvSpPr>
          <p:nvPr>
            <p:ph idx="1"/>
          </p:nvPr>
        </p:nvSpPr>
        <p:spPr/>
        <p:txBody>
          <a:bodyPr anchor="ctr">
            <a:normAutofit/>
          </a:bodyPr>
          <a:lstStyle/>
          <a:p>
            <a:r>
              <a:rPr lang="en-US" sz="2800" dirty="0"/>
              <a:t>Exercise: Business Task</a:t>
            </a:r>
          </a:p>
          <a:p>
            <a:r>
              <a:rPr lang="en-US" sz="2800" dirty="0"/>
              <a:t>Find the percentage of </a:t>
            </a:r>
            <a:r>
              <a:rPr lang="en-US" sz="2800" dirty="0" err="1"/>
              <a:t>rental_rate</a:t>
            </a:r>
            <a:r>
              <a:rPr lang="en-US" sz="2800" dirty="0"/>
              <a:t> over the </a:t>
            </a:r>
            <a:r>
              <a:rPr lang="en-US" sz="2800" dirty="0" err="1"/>
              <a:t>replacement_cost</a:t>
            </a:r>
            <a:r>
              <a:rPr lang="en-US" sz="2800" dirty="0"/>
              <a:t>, so we may have an indication of which movies provide us with a larger yield.</a:t>
            </a:r>
          </a:p>
          <a:p>
            <a:r>
              <a:rPr lang="en-US" sz="2800" dirty="0"/>
              <a:t>Query:</a:t>
            </a:r>
          </a:p>
          <a:p>
            <a:r>
              <a:rPr lang="en-GB" sz="2800" dirty="0"/>
              <a:t>SELECT ROUND(</a:t>
            </a:r>
            <a:r>
              <a:rPr lang="en-GB" sz="2800" dirty="0" err="1"/>
              <a:t>rental_rate</a:t>
            </a:r>
            <a:r>
              <a:rPr lang="en-GB" sz="2800" dirty="0"/>
              <a:t>/replacement_cost,2)*100 As </a:t>
            </a:r>
            <a:r>
              <a:rPr lang="en-GB" sz="2800" dirty="0" err="1"/>
              <a:t>percent_cost</a:t>
            </a:r>
            <a:endParaRPr lang="en-GB" sz="2800" dirty="0"/>
          </a:p>
          <a:p>
            <a:pPr marL="0" indent="0">
              <a:buNone/>
            </a:pPr>
            <a:r>
              <a:rPr lang="en-GB" sz="2800" dirty="0"/>
              <a:t>  FROM film;</a:t>
            </a:r>
            <a:endParaRPr lang="en-US" sz="2800" dirty="0"/>
          </a:p>
        </p:txBody>
      </p:sp>
    </p:spTree>
    <p:extLst>
      <p:ext uri="{BB962C8B-B14F-4D97-AF65-F5344CB8AC3E}">
        <p14:creationId xmlns:p14="http://schemas.microsoft.com/office/powerpoint/2010/main" val="1238875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String Functions and Operators</a:t>
            </a:r>
          </a:p>
        </p:txBody>
      </p:sp>
      <p:sp>
        <p:nvSpPr>
          <p:cNvPr id="3" name="Content Placeholder 2"/>
          <p:cNvSpPr>
            <a:spLocks noGrp="1"/>
          </p:cNvSpPr>
          <p:nvPr>
            <p:ph idx="1"/>
          </p:nvPr>
        </p:nvSpPr>
        <p:spPr/>
        <p:txBody>
          <a:bodyPr anchor="b">
            <a:normAutofit/>
          </a:bodyPr>
          <a:lstStyle/>
          <a:p>
            <a:r>
              <a:rPr lang="en-GB" sz="2800" dirty="0"/>
              <a:t>A string function is a function that takes a string value as an input regardless of the data type of the returned value.</a:t>
            </a:r>
          </a:p>
          <a:p>
            <a:r>
              <a:rPr lang="en-US" sz="2800" dirty="0">
                <a:hlinkClick r:id="rId2"/>
              </a:rPr>
              <a:t>https://www.postgresql.org/docs/9.1/functions-string.html</a:t>
            </a:r>
            <a:endParaRPr lang="en-US" sz="2800" dirty="0"/>
          </a:p>
          <a:p>
            <a:r>
              <a:rPr lang="en-US" sz="2800" dirty="0"/>
              <a:t>Example: What are the lengths of the customer names?</a:t>
            </a:r>
          </a:p>
          <a:p>
            <a:r>
              <a:rPr lang="en-US" sz="2800" dirty="0"/>
              <a:t>Query:</a:t>
            </a:r>
          </a:p>
          <a:p>
            <a:r>
              <a:rPr lang="en-GB" sz="2800" dirty="0"/>
              <a:t>SELECT </a:t>
            </a:r>
            <a:r>
              <a:rPr lang="en-GB" sz="2800" dirty="0" err="1"/>
              <a:t>first_name</a:t>
            </a:r>
            <a:r>
              <a:rPr lang="en-GB" sz="2800" dirty="0"/>
              <a:t>, length(</a:t>
            </a:r>
            <a:r>
              <a:rPr lang="en-GB" sz="2800" dirty="0" err="1"/>
              <a:t>first_name</a:t>
            </a:r>
            <a:r>
              <a:rPr lang="en-GB" sz="2800" dirty="0"/>
              <a:t>) FROM customer;</a:t>
            </a:r>
            <a:endParaRPr lang="en-US" sz="2800" dirty="0"/>
          </a:p>
          <a:p>
            <a:endParaRPr lang="en-US" sz="2800" dirty="0"/>
          </a:p>
        </p:txBody>
      </p:sp>
    </p:spTree>
    <p:extLst>
      <p:ext uri="{BB962C8B-B14F-4D97-AF65-F5344CB8AC3E}">
        <p14:creationId xmlns:p14="http://schemas.microsoft.com/office/powerpoint/2010/main" val="1454618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String Functions and Operators</a:t>
            </a:r>
          </a:p>
        </p:txBody>
      </p:sp>
      <p:sp>
        <p:nvSpPr>
          <p:cNvPr id="3" name="Content Placeholder 2"/>
          <p:cNvSpPr>
            <a:spLocks noGrp="1"/>
          </p:cNvSpPr>
          <p:nvPr>
            <p:ph idx="1"/>
          </p:nvPr>
        </p:nvSpPr>
        <p:spPr/>
        <p:txBody>
          <a:bodyPr anchor="ctr">
            <a:normAutofit/>
          </a:bodyPr>
          <a:lstStyle/>
          <a:p>
            <a:r>
              <a:rPr lang="en-US" sz="2800" dirty="0"/>
              <a:t>Exercise: Concatenate the first and last names of each person into one column. Remember to separate the names with a space.</a:t>
            </a:r>
          </a:p>
          <a:p>
            <a:r>
              <a:rPr lang="en-US" sz="2800" dirty="0"/>
              <a:t>Query:</a:t>
            </a:r>
          </a:p>
          <a:p>
            <a:r>
              <a:rPr lang="en-GB" sz="2800" dirty="0"/>
              <a:t>SELECT </a:t>
            </a:r>
            <a:r>
              <a:rPr lang="en-GB" sz="2800" dirty="0" err="1"/>
              <a:t>first_name</a:t>
            </a:r>
            <a:r>
              <a:rPr lang="en-GB" sz="2800" dirty="0"/>
              <a:t> || ' ' || </a:t>
            </a:r>
            <a:r>
              <a:rPr lang="en-GB" sz="2800" dirty="0" err="1"/>
              <a:t>last_name</a:t>
            </a:r>
            <a:r>
              <a:rPr lang="en-GB" sz="2800" dirty="0"/>
              <a:t> AS </a:t>
            </a:r>
            <a:r>
              <a:rPr lang="en-GB" sz="2800" dirty="0" err="1"/>
              <a:t>full_name</a:t>
            </a:r>
            <a:endParaRPr lang="en-GB" sz="2800" dirty="0"/>
          </a:p>
          <a:p>
            <a:pPr marL="0" indent="0">
              <a:buNone/>
            </a:pPr>
            <a:r>
              <a:rPr lang="en-GB" sz="2800" dirty="0"/>
              <a:t>  FROM customer;</a:t>
            </a:r>
            <a:endParaRPr lang="en-US" sz="2800" dirty="0"/>
          </a:p>
        </p:txBody>
      </p:sp>
    </p:spTree>
    <p:extLst>
      <p:ext uri="{BB962C8B-B14F-4D97-AF65-F5344CB8AC3E}">
        <p14:creationId xmlns:p14="http://schemas.microsoft.com/office/powerpoint/2010/main" val="3263620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String Functions and Operators</a:t>
            </a:r>
          </a:p>
        </p:txBody>
      </p:sp>
      <p:sp>
        <p:nvSpPr>
          <p:cNvPr id="3" name="Content Placeholder 2"/>
          <p:cNvSpPr>
            <a:spLocks noGrp="1"/>
          </p:cNvSpPr>
          <p:nvPr>
            <p:ph idx="1"/>
          </p:nvPr>
        </p:nvSpPr>
        <p:spPr/>
        <p:txBody>
          <a:bodyPr>
            <a:normAutofit fontScale="92500" lnSpcReduction="10000"/>
          </a:bodyPr>
          <a:lstStyle/>
          <a:p>
            <a:r>
              <a:rPr lang="en-US" sz="2800" dirty="0"/>
              <a:t>Exercise: Business Task</a:t>
            </a:r>
          </a:p>
          <a:p>
            <a:r>
              <a:rPr lang="en-US" sz="2800" dirty="0"/>
              <a:t>Assume we need to create email addresses for the customers in the customer table. Output the column for all the customers with their new email addresses in the form of: </a:t>
            </a:r>
            <a:r>
              <a:rPr lang="en-US" sz="2800" dirty="0">
                <a:hlinkClick r:id="rId2"/>
              </a:rPr>
              <a:t>j.ely@gmail.com</a:t>
            </a:r>
            <a:endParaRPr lang="en-US" sz="2800" dirty="0"/>
          </a:p>
          <a:p>
            <a:r>
              <a:rPr lang="en-US" sz="2800" dirty="0"/>
              <a:t>Query:</a:t>
            </a:r>
          </a:p>
          <a:p>
            <a:r>
              <a:rPr lang="en-GB" sz="2800" dirty="0"/>
              <a:t>SELECT LOWER(LEFT(first_name,1)) || '.' || LOWER(</a:t>
            </a:r>
            <a:r>
              <a:rPr lang="en-GB" sz="2800" dirty="0" err="1"/>
              <a:t>last_name</a:t>
            </a:r>
            <a:r>
              <a:rPr lang="en-GB" sz="2800" dirty="0"/>
              <a:t>) || '@gmail.com’</a:t>
            </a:r>
          </a:p>
          <a:p>
            <a:pPr marL="0" indent="0">
              <a:buNone/>
            </a:pPr>
            <a:r>
              <a:rPr lang="en-GB" sz="2800" dirty="0"/>
              <a:t>  AS </a:t>
            </a:r>
            <a:r>
              <a:rPr lang="en-GB" sz="2800" dirty="0" err="1"/>
              <a:t>customer_email</a:t>
            </a:r>
            <a:endParaRPr lang="en-GB" sz="2800" dirty="0"/>
          </a:p>
          <a:p>
            <a:pPr marL="0" indent="0">
              <a:buNone/>
            </a:pPr>
            <a:r>
              <a:rPr lang="en-GB" sz="2800" dirty="0"/>
              <a:t>  FROM customer;</a:t>
            </a:r>
          </a:p>
          <a:p>
            <a:endParaRPr lang="en-US" sz="2800" dirty="0"/>
          </a:p>
        </p:txBody>
      </p:sp>
    </p:spTree>
    <p:extLst>
      <p:ext uri="{BB962C8B-B14F-4D97-AF65-F5344CB8AC3E}">
        <p14:creationId xmlns:p14="http://schemas.microsoft.com/office/powerpoint/2010/main" val="4139367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9376" y="2843935"/>
            <a:ext cx="2799505" cy="1170130"/>
          </a:xfrm>
        </p:spPr>
        <p:txBody>
          <a:bodyPr anchor="ctr">
            <a:normAutofit/>
          </a:bodyPr>
          <a:lstStyle/>
          <a:p>
            <a:pPr algn="ctr"/>
            <a:r>
              <a:rPr lang="en-US" dirty="0"/>
              <a:t>Sub Query</a:t>
            </a:r>
          </a:p>
        </p:txBody>
      </p:sp>
      <p:pic>
        <p:nvPicPr>
          <p:cNvPr id="4" name="Picture 3" descr="Slices of rainbow cakes on a white plate">
            <a:extLst>
              <a:ext uri="{FF2B5EF4-FFF2-40B4-BE49-F238E27FC236}">
                <a16:creationId xmlns:a16="http://schemas.microsoft.com/office/drawing/2014/main" id="{9F1BFD83-2FE2-44E0-A185-644FD669561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503712" y="562372"/>
            <a:ext cx="8599884" cy="5733256"/>
          </a:xfrm>
          <a:prstGeom prst="rect">
            <a:avLst/>
          </a:prstGeom>
        </p:spPr>
      </p:pic>
    </p:spTree>
    <p:extLst>
      <p:ext uri="{BB962C8B-B14F-4D97-AF65-F5344CB8AC3E}">
        <p14:creationId xmlns:p14="http://schemas.microsoft.com/office/powerpoint/2010/main" val="3289583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Timestamps and Extract</a:t>
            </a:r>
          </a:p>
        </p:txBody>
      </p:sp>
      <p:sp>
        <p:nvSpPr>
          <p:cNvPr id="3" name="Content Placeholder 2"/>
          <p:cNvSpPr>
            <a:spLocks noGrp="1"/>
          </p:cNvSpPr>
          <p:nvPr>
            <p:ph idx="1"/>
          </p:nvPr>
        </p:nvSpPr>
        <p:spPr>
          <a:xfrm>
            <a:off x="838200" y="2060848"/>
            <a:ext cx="10515600" cy="4351338"/>
          </a:xfrm>
        </p:spPr>
        <p:txBody>
          <a:bodyPr anchor="t">
            <a:normAutofit lnSpcReduction="10000"/>
          </a:bodyPr>
          <a:lstStyle/>
          <a:p>
            <a:r>
              <a:rPr lang="en-US" sz="2800" dirty="0"/>
              <a:t>We will go over commands that report back time and date information.</a:t>
            </a:r>
          </a:p>
          <a:p>
            <a:r>
              <a:rPr lang="en-US" sz="2800" dirty="0"/>
              <a:t>These are useful when creating our own tables and databases, as opposed to when querying the database.</a:t>
            </a:r>
          </a:p>
          <a:p>
            <a:r>
              <a:rPr lang="en-US" sz="2800" dirty="0"/>
              <a:t>Examples of date and time information include:</a:t>
            </a:r>
          </a:p>
          <a:p>
            <a:pPr lvl="1"/>
            <a:r>
              <a:rPr lang="en-US" sz="2800" dirty="0"/>
              <a:t>TIME – Contains only time</a:t>
            </a:r>
          </a:p>
          <a:p>
            <a:pPr lvl="1"/>
            <a:r>
              <a:rPr lang="en-US" sz="2800" dirty="0"/>
              <a:t>DATE – Contains only date</a:t>
            </a:r>
          </a:p>
          <a:p>
            <a:pPr lvl="1"/>
            <a:r>
              <a:rPr lang="en-US" sz="2800" dirty="0"/>
              <a:t>TIMESTAMP – Contains date and time</a:t>
            </a:r>
          </a:p>
          <a:p>
            <a:pPr lvl="1"/>
            <a:r>
              <a:rPr lang="en-US" sz="2800" dirty="0"/>
              <a:t>TIMESTAMPTZ – Contains date, time and </a:t>
            </a:r>
            <a:r>
              <a:rPr lang="en-US" sz="2800" dirty="0" err="1"/>
              <a:t>timezone</a:t>
            </a:r>
            <a:endParaRPr lang="en-US" sz="2800" dirty="0"/>
          </a:p>
          <a:p>
            <a:pPr lvl="1"/>
            <a:endParaRPr lang="en-US" sz="3000" dirty="0"/>
          </a:p>
        </p:txBody>
      </p:sp>
    </p:spTree>
    <p:extLst>
      <p:ext uri="{BB962C8B-B14F-4D97-AF65-F5344CB8AC3E}">
        <p14:creationId xmlns:p14="http://schemas.microsoft.com/office/powerpoint/2010/main" val="259574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Sub Query</a:t>
            </a:r>
          </a:p>
        </p:txBody>
      </p:sp>
      <p:sp>
        <p:nvSpPr>
          <p:cNvPr id="3" name="Content Placeholder 2"/>
          <p:cNvSpPr>
            <a:spLocks noGrp="1"/>
          </p:cNvSpPr>
          <p:nvPr>
            <p:ph idx="1"/>
          </p:nvPr>
        </p:nvSpPr>
        <p:spPr/>
        <p:txBody>
          <a:bodyPr anchor="ctr">
            <a:normAutofit/>
          </a:bodyPr>
          <a:lstStyle/>
          <a:p>
            <a:r>
              <a:rPr lang="en-GB" sz="2800" dirty="0"/>
              <a:t>A subquery is a query that is nested inside a </a:t>
            </a:r>
            <a:r>
              <a:rPr lang="en-GB" sz="2800" b="1" dirty="0"/>
              <a:t>SELECT</a:t>
            </a:r>
            <a:r>
              <a:rPr lang="en-GB" sz="2800" dirty="0"/>
              <a:t>, </a:t>
            </a:r>
            <a:r>
              <a:rPr lang="en-GB" sz="2800" b="1" dirty="0"/>
              <a:t>INSERT</a:t>
            </a:r>
            <a:r>
              <a:rPr lang="en-GB" sz="2800" dirty="0"/>
              <a:t>, </a:t>
            </a:r>
            <a:r>
              <a:rPr lang="en-GB" sz="2800" b="1" dirty="0"/>
              <a:t>UPDATE</a:t>
            </a:r>
            <a:r>
              <a:rPr lang="en-GB" sz="2800" dirty="0"/>
              <a:t>, or </a:t>
            </a:r>
            <a:r>
              <a:rPr lang="en-GB" sz="2800" b="1" dirty="0"/>
              <a:t>DELETE</a:t>
            </a:r>
            <a:r>
              <a:rPr lang="en-GB" sz="2800" dirty="0"/>
              <a:t> statement, or inside another subquery.</a:t>
            </a:r>
          </a:p>
          <a:p>
            <a:r>
              <a:rPr lang="en-GB" sz="2800" dirty="0"/>
              <a:t>A subquery allows us to construct complex queries, essentially performing a query on the results of another query.</a:t>
            </a:r>
          </a:p>
          <a:p>
            <a:r>
              <a:rPr lang="en-GB" sz="2800" dirty="0"/>
              <a:t>A subquery can be used anywhere an expression is allowed.</a:t>
            </a:r>
          </a:p>
          <a:p>
            <a:r>
              <a:rPr lang="en-GB" sz="2800" dirty="0"/>
              <a:t>The syntax involves two </a:t>
            </a:r>
            <a:r>
              <a:rPr lang="en-GB" sz="2800" b="1" dirty="0"/>
              <a:t>SELECT</a:t>
            </a:r>
            <a:r>
              <a:rPr lang="en-GB" sz="2800" dirty="0"/>
              <a:t> statements.</a:t>
            </a:r>
            <a:endParaRPr lang="en-US" sz="2800" dirty="0"/>
          </a:p>
        </p:txBody>
      </p:sp>
    </p:spTree>
    <p:extLst>
      <p:ext uri="{BB962C8B-B14F-4D97-AF65-F5344CB8AC3E}">
        <p14:creationId xmlns:p14="http://schemas.microsoft.com/office/powerpoint/2010/main" val="3658757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Sub Query</a:t>
            </a:r>
          </a:p>
        </p:txBody>
      </p:sp>
      <p:sp>
        <p:nvSpPr>
          <p:cNvPr id="3" name="Content Placeholder 2"/>
          <p:cNvSpPr>
            <a:spLocks noGrp="1"/>
          </p:cNvSpPr>
          <p:nvPr>
            <p:ph idx="1"/>
          </p:nvPr>
        </p:nvSpPr>
        <p:spPr/>
        <p:txBody>
          <a:bodyPr>
            <a:normAutofit lnSpcReduction="10000"/>
          </a:bodyPr>
          <a:lstStyle/>
          <a:p>
            <a:r>
              <a:rPr lang="en-US" sz="2800" dirty="0"/>
              <a:t>Example: Let’s say we have a table of used cars and we wish to observe only two columns: make and mileage. We wish to only view the cars that have below average mileage. How would we produce this result using only one query?</a:t>
            </a:r>
          </a:p>
          <a:p>
            <a:r>
              <a:rPr lang="en-US" sz="2800" dirty="0"/>
              <a:t>Let’s take this step by …</a:t>
            </a:r>
          </a:p>
          <a:p>
            <a:r>
              <a:rPr lang="en-US" sz="2800" b="1" dirty="0"/>
              <a:t>SELECT</a:t>
            </a:r>
            <a:r>
              <a:rPr lang="en-US" sz="2800" dirty="0"/>
              <a:t> make, mileage </a:t>
            </a:r>
            <a:r>
              <a:rPr lang="en-US" sz="2800" b="1" dirty="0"/>
              <a:t>FROM</a:t>
            </a:r>
            <a:r>
              <a:rPr lang="en-US" sz="2800" dirty="0"/>
              <a:t> </a:t>
            </a:r>
            <a:r>
              <a:rPr lang="en-US" sz="2800" dirty="0" err="1"/>
              <a:t>car_lot</a:t>
            </a:r>
            <a:r>
              <a:rPr lang="en-US" sz="2800" dirty="0"/>
              <a:t>;</a:t>
            </a:r>
          </a:p>
          <a:p>
            <a:r>
              <a:rPr lang="en-US" sz="2800" dirty="0"/>
              <a:t>The above query outputs the relevant data.</a:t>
            </a:r>
          </a:p>
          <a:p>
            <a:r>
              <a:rPr lang="en-US" sz="2800" b="1" dirty="0"/>
              <a:t>SELECT</a:t>
            </a:r>
            <a:r>
              <a:rPr lang="en-US" sz="2800" dirty="0"/>
              <a:t> </a:t>
            </a:r>
            <a:r>
              <a:rPr lang="en-US" sz="2800" b="1" dirty="0"/>
              <a:t>AVG</a:t>
            </a:r>
            <a:r>
              <a:rPr lang="en-US" sz="2800" dirty="0"/>
              <a:t>(mileage) </a:t>
            </a:r>
            <a:r>
              <a:rPr lang="en-US" sz="2800" b="1" dirty="0"/>
              <a:t>FROM</a:t>
            </a:r>
            <a:r>
              <a:rPr lang="en-US" sz="2800" dirty="0"/>
              <a:t> </a:t>
            </a:r>
            <a:r>
              <a:rPr lang="en-US" sz="2800" dirty="0" err="1"/>
              <a:t>car_lot</a:t>
            </a:r>
            <a:r>
              <a:rPr lang="en-US" sz="2800" dirty="0"/>
              <a:t>;</a:t>
            </a:r>
          </a:p>
          <a:p>
            <a:r>
              <a:rPr lang="en-US" sz="2800" dirty="0"/>
              <a:t>The above query produces the average mileage.</a:t>
            </a:r>
          </a:p>
          <a:p>
            <a:endParaRPr lang="en-US" sz="2800" dirty="0"/>
          </a:p>
          <a:p>
            <a:endParaRPr lang="en-US" sz="2800" dirty="0"/>
          </a:p>
        </p:txBody>
      </p:sp>
    </p:spTree>
    <p:extLst>
      <p:ext uri="{BB962C8B-B14F-4D97-AF65-F5344CB8AC3E}">
        <p14:creationId xmlns:p14="http://schemas.microsoft.com/office/powerpoint/2010/main" val="2814570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Sub Query</a:t>
            </a:r>
          </a:p>
        </p:txBody>
      </p:sp>
      <p:sp>
        <p:nvSpPr>
          <p:cNvPr id="3" name="Content Placeholder 2"/>
          <p:cNvSpPr>
            <a:spLocks noGrp="1"/>
          </p:cNvSpPr>
          <p:nvPr>
            <p:ph idx="1"/>
          </p:nvPr>
        </p:nvSpPr>
        <p:spPr/>
        <p:txBody>
          <a:bodyPr>
            <a:normAutofit/>
          </a:bodyPr>
          <a:lstStyle/>
          <a:p>
            <a:r>
              <a:rPr lang="en-US" sz="2800" dirty="0"/>
              <a:t>Example: Let’s say we have a table of used cars and we wish to observe only two columns: make and mileage. We wish to only view the cars that have below average mileage. How would we produce this result using only one query?</a:t>
            </a:r>
          </a:p>
          <a:p>
            <a:r>
              <a:rPr lang="en-US" sz="2800" dirty="0"/>
              <a:t>Query:</a:t>
            </a:r>
          </a:p>
          <a:p>
            <a:r>
              <a:rPr lang="en-US" sz="2800" b="1" dirty="0"/>
              <a:t>SELECT</a:t>
            </a:r>
            <a:r>
              <a:rPr lang="en-US" sz="2800" dirty="0"/>
              <a:t> make, mileage </a:t>
            </a:r>
            <a:r>
              <a:rPr lang="en-US" sz="2800" b="1" dirty="0"/>
              <a:t>FROM</a:t>
            </a:r>
            <a:r>
              <a:rPr lang="en-US" sz="2800" dirty="0"/>
              <a:t> </a:t>
            </a:r>
            <a:r>
              <a:rPr lang="en-US" sz="2800" dirty="0" err="1"/>
              <a:t>car_lot</a:t>
            </a:r>
            <a:endParaRPr lang="en-US" sz="2800" dirty="0"/>
          </a:p>
          <a:p>
            <a:pPr marL="0" indent="0">
              <a:buNone/>
            </a:pPr>
            <a:r>
              <a:rPr lang="en-US" sz="2800" dirty="0"/>
              <a:t>  </a:t>
            </a:r>
            <a:r>
              <a:rPr lang="en-US" sz="2800" b="1" dirty="0"/>
              <a:t>WHERE</a:t>
            </a:r>
            <a:r>
              <a:rPr lang="en-US" sz="2800" dirty="0"/>
              <a:t> mileage &gt; (</a:t>
            </a:r>
            <a:r>
              <a:rPr lang="en-US" sz="2800" b="1" dirty="0"/>
              <a:t>SELECT</a:t>
            </a:r>
            <a:r>
              <a:rPr lang="en-US" sz="2800" dirty="0"/>
              <a:t> </a:t>
            </a:r>
            <a:r>
              <a:rPr lang="en-US" sz="2800" b="1" dirty="0"/>
              <a:t>AVG</a:t>
            </a:r>
            <a:r>
              <a:rPr lang="en-US" sz="2800" dirty="0"/>
              <a:t>(mileage) </a:t>
            </a:r>
            <a:r>
              <a:rPr lang="en-US" sz="2800" b="1" dirty="0"/>
              <a:t>FROM</a:t>
            </a:r>
            <a:r>
              <a:rPr lang="en-US" sz="2800" dirty="0"/>
              <a:t> </a:t>
            </a:r>
            <a:r>
              <a:rPr lang="en-US" sz="2800" dirty="0" err="1"/>
              <a:t>car_lot</a:t>
            </a:r>
            <a:r>
              <a:rPr lang="en-US" sz="2800" dirty="0"/>
              <a:t>);</a:t>
            </a:r>
          </a:p>
          <a:p>
            <a:endParaRPr lang="en-US" sz="2800" dirty="0"/>
          </a:p>
          <a:p>
            <a:endParaRPr lang="en-US" sz="2800" dirty="0"/>
          </a:p>
        </p:txBody>
      </p:sp>
    </p:spTree>
    <p:extLst>
      <p:ext uri="{BB962C8B-B14F-4D97-AF65-F5344CB8AC3E}">
        <p14:creationId xmlns:p14="http://schemas.microsoft.com/office/powerpoint/2010/main" val="1838004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Sub Query</a:t>
            </a:r>
          </a:p>
        </p:txBody>
      </p:sp>
      <p:sp>
        <p:nvSpPr>
          <p:cNvPr id="3" name="Content Placeholder 2"/>
          <p:cNvSpPr>
            <a:spLocks noGrp="1"/>
          </p:cNvSpPr>
          <p:nvPr>
            <p:ph idx="1"/>
          </p:nvPr>
        </p:nvSpPr>
        <p:spPr>
          <a:xfrm>
            <a:off x="838200" y="2204864"/>
            <a:ext cx="10515600" cy="3384376"/>
          </a:xfrm>
        </p:spPr>
        <p:txBody>
          <a:bodyPr anchor="t">
            <a:normAutofit lnSpcReduction="10000"/>
          </a:bodyPr>
          <a:lstStyle/>
          <a:p>
            <a:r>
              <a:rPr lang="en-US" sz="2800" dirty="0"/>
              <a:t>The subquery is performed first since it is in the parenthesis (remember </a:t>
            </a:r>
            <a:r>
              <a:rPr lang="en-US" sz="2800" b="1" dirty="0"/>
              <a:t>BODMAS</a:t>
            </a:r>
            <a:r>
              <a:rPr lang="en-US" sz="2800" dirty="0"/>
              <a:t>).</a:t>
            </a:r>
          </a:p>
          <a:p>
            <a:r>
              <a:rPr lang="en-US" sz="2800" dirty="0"/>
              <a:t>We may also use the </a:t>
            </a:r>
            <a:r>
              <a:rPr lang="en-US" sz="2800" b="1" dirty="0"/>
              <a:t>IN</a:t>
            </a:r>
            <a:r>
              <a:rPr lang="en-US" sz="2800" dirty="0"/>
              <a:t> operator in conjunction with a subquery to check against multiple results returned.</a:t>
            </a:r>
          </a:p>
          <a:p>
            <a:r>
              <a:rPr lang="en-US" sz="2800" b="1" dirty="0"/>
              <a:t>SELECT</a:t>
            </a:r>
            <a:r>
              <a:rPr lang="en-US" sz="2800" dirty="0"/>
              <a:t> make, mileage </a:t>
            </a:r>
            <a:r>
              <a:rPr lang="en-US" sz="2800" b="1" dirty="0"/>
              <a:t>FROM</a:t>
            </a:r>
            <a:r>
              <a:rPr lang="en-US" sz="2800" dirty="0"/>
              <a:t> </a:t>
            </a:r>
            <a:r>
              <a:rPr lang="en-US" sz="2800" dirty="0" err="1"/>
              <a:t>car_lot</a:t>
            </a:r>
            <a:endParaRPr lang="en-US" sz="2800" dirty="0"/>
          </a:p>
          <a:p>
            <a:pPr marL="0" indent="0">
              <a:buNone/>
            </a:pPr>
            <a:r>
              <a:rPr lang="en-US" sz="2800" dirty="0"/>
              <a:t>  </a:t>
            </a:r>
            <a:r>
              <a:rPr lang="en-US" sz="2800" b="1" dirty="0"/>
              <a:t>WHERE</a:t>
            </a:r>
            <a:r>
              <a:rPr lang="en-US" sz="2800" dirty="0"/>
              <a:t> make </a:t>
            </a:r>
            <a:r>
              <a:rPr lang="en-US" sz="2800" b="1" dirty="0"/>
              <a:t>IN</a:t>
            </a:r>
            <a:r>
              <a:rPr lang="en-US" sz="2800" dirty="0"/>
              <a:t> (</a:t>
            </a:r>
            <a:r>
              <a:rPr lang="en-US" sz="2800" b="1" dirty="0"/>
              <a:t>SELECT</a:t>
            </a:r>
            <a:r>
              <a:rPr lang="en-US" sz="2800" dirty="0"/>
              <a:t> make </a:t>
            </a:r>
            <a:r>
              <a:rPr lang="en-US" sz="2800" b="1" dirty="0"/>
              <a:t>FROM</a:t>
            </a:r>
            <a:r>
              <a:rPr lang="en-US" sz="2800" dirty="0"/>
              <a:t> </a:t>
            </a:r>
            <a:r>
              <a:rPr lang="en-US" sz="2800" dirty="0" err="1"/>
              <a:t>car_lot_premium</a:t>
            </a:r>
            <a:r>
              <a:rPr lang="en-US" sz="2800" dirty="0"/>
              <a:t>);</a:t>
            </a:r>
          </a:p>
          <a:p>
            <a:endParaRPr lang="en-US" sz="2800" dirty="0"/>
          </a:p>
          <a:p>
            <a:endParaRPr lang="en-US" sz="2800" dirty="0"/>
          </a:p>
        </p:txBody>
      </p:sp>
    </p:spTree>
    <p:extLst>
      <p:ext uri="{BB962C8B-B14F-4D97-AF65-F5344CB8AC3E}">
        <p14:creationId xmlns:p14="http://schemas.microsoft.com/office/powerpoint/2010/main" val="2420843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Sub Query - EXISTS</a:t>
            </a:r>
          </a:p>
        </p:txBody>
      </p:sp>
      <p:sp>
        <p:nvSpPr>
          <p:cNvPr id="3" name="Content Placeholder 2"/>
          <p:cNvSpPr>
            <a:spLocks noGrp="1"/>
          </p:cNvSpPr>
          <p:nvPr>
            <p:ph idx="1"/>
          </p:nvPr>
        </p:nvSpPr>
        <p:spPr/>
        <p:txBody>
          <a:bodyPr>
            <a:normAutofit/>
          </a:bodyPr>
          <a:lstStyle/>
          <a:p>
            <a:r>
              <a:rPr lang="en-US" sz="2800" dirty="0"/>
              <a:t>The </a:t>
            </a:r>
            <a:r>
              <a:rPr lang="en-US" sz="2800" b="1" dirty="0"/>
              <a:t>EXISTS</a:t>
            </a:r>
            <a:r>
              <a:rPr lang="en-US" sz="2800" dirty="0"/>
              <a:t> operator is used to test for existence of rows in a subquery.</a:t>
            </a:r>
          </a:p>
          <a:p>
            <a:r>
              <a:rPr lang="en-US" sz="2800" dirty="0"/>
              <a:t>Typically, a subquery is passed in the </a:t>
            </a:r>
            <a:r>
              <a:rPr lang="en-US" sz="2800" b="1" dirty="0"/>
              <a:t>EXISTS</a:t>
            </a:r>
            <a:r>
              <a:rPr lang="en-US" sz="2800" dirty="0"/>
              <a:t>() function to check if any rows are returned with the subquery.</a:t>
            </a:r>
          </a:p>
          <a:p>
            <a:r>
              <a:rPr lang="en-US" sz="2800" dirty="0"/>
              <a:t>Syntax of </a:t>
            </a:r>
            <a:r>
              <a:rPr lang="en-US" sz="2800" b="1" dirty="0"/>
              <a:t>EXISTS</a:t>
            </a:r>
            <a:r>
              <a:rPr lang="en-US" sz="2800" dirty="0"/>
              <a:t>:</a:t>
            </a:r>
          </a:p>
          <a:p>
            <a:r>
              <a:rPr lang="en-US" sz="2800" b="1" dirty="0"/>
              <a:t>SELECT</a:t>
            </a:r>
            <a:r>
              <a:rPr lang="en-US" sz="2800" dirty="0"/>
              <a:t> </a:t>
            </a:r>
            <a:r>
              <a:rPr lang="en-US" sz="2800" dirty="0" err="1"/>
              <a:t>column_name</a:t>
            </a:r>
            <a:r>
              <a:rPr lang="en-US" sz="2800" dirty="0"/>
              <a:t> </a:t>
            </a:r>
            <a:r>
              <a:rPr lang="en-US" sz="2800" b="1" dirty="0"/>
              <a:t>FROM</a:t>
            </a:r>
            <a:r>
              <a:rPr lang="en-US" sz="2800" dirty="0"/>
              <a:t> </a:t>
            </a:r>
            <a:r>
              <a:rPr lang="en-US" sz="2800" dirty="0" err="1"/>
              <a:t>table_name</a:t>
            </a:r>
            <a:endParaRPr lang="en-US" sz="2800" dirty="0"/>
          </a:p>
          <a:p>
            <a:pPr marL="0" indent="0">
              <a:buNone/>
            </a:pPr>
            <a:r>
              <a:rPr lang="en-US" sz="2800" dirty="0"/>
              <a:t>  </a:t>
            </a:r>
            <a:r>
              <a:rPr lang="en-US" sz="2800" b="1" dirty="0"/>
              <a:t>WHERE</a:t>
            </a:r>
            <a:r>
              <a:rPr lang="en-US" sz="2800" dirty="0"/>
              <a:t> </a:t>
            </a:r>
            <a:r>
              <a:rPr lang="en-US" sz="2800" b="1" dirty="0"/>
              <a:t>EXISTS</a:t>
            </a:r>
            <a:r>
              <a:rPr lang="en-US" sz="2800" dirty="0"/>
              <a:t> (</a:t>
            </a:r>
            <a:r>
              <a:rPr lang="en-US" sz="2800" b="1" dirty="0"/>
              <a:t>SELECT</a:t>
            </a:r>
            <a:r>
              <a:rPr lang="en-US" sz="2800" dirty="0"/>
              <a:t> </a:t>
            </a:r>
            <a:r>
              <a:rPr lang="en-US" sz="2800" dirty="0" err="1"/>
              <a:t>column_name</a:t>
            </a:r>
            <a:r>
              <a:rPr lang="en-US" sz="2800" dirty="0"/>
              <a:t> </a:t>
            </a:r>
            <a:r>
              <a:rPr lang="en-US" sz="2800" b="1" dirty="0"/>
              <a:t>FROM</a:t>
            </a:r>
            <a:r>
              <a:rPr lang="en-US" sz="2800" dirty="0"/>
              <a:t> </a:t>
            </a:r>
            <a:r>
              <a:rPr lang="en-US" sz="2800" dirty="0" err="1"/>
              <a:t>table_name</a:t>
            </a:r>
            <a:r>
              <a:rPr lang="en-US" sz="2800" dirty="0"/>
              <a:t> </a:t>
            </a:r>
            <a:r>
              <a:rPr lang="en-US" sz="2800" b="1" dirty="0"/>
              <a:t>WHERE</a:t>
            </a:r>
            <a:r>
              <a:rPr lang="en-US" sz="2800" dirty="0"/>
              <a:t> condition);</a:t>
            </a:r>
          </a:p>
          <a:p>
            <a:endParaRPr lang="en-US" sz="2800" dirty="0"/>
          </a:p>
          <a:p>
            <a:endParaRPr lang="en-US" sz="2800" dirty="0"/>
          </a:p>
        </p:txBody>
      </p:sp>
    </p:spTree>
    <p:extLst>
      <p:ext uri="{BB962C8B-B14F-4D97-AF65-F5344CB8AC3E}">
        <p14:creationId xmlns:p14="http://schemas.microsoft.com/office/powerpoint/2010/main" val="2427160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Sub Query</a:t>
            </a:r>
          </a:p>
        </p:txBody>
      </p:sp>
      <p:sp>
        <p:nvSpPr>
          <p:cNvPr id="3" name="Content Placeholder 2"/>
          <p:cNvSpPr>
            <a:spLocks noGrp="1"/>
          </p:cNvSpPr>
          <p:nvPr>
            <p:ph idx="1"/>
          </p:nvPr>
        </p:nvSpPr>
        <p:spPr/>
        <p:txBody>
          <a:bodyPr>
            <a:normAutofit/>
          </a:bodyPr>
          <a:lstStyle/>
          <a:p>
            <a:r>
              <a:rPr lang="en-US" sz="2800" dirty="0"/>
              <a:t>Exercise: Output all the movies name that have a </a:t>
            </a:r>
            <a:r>
              <a:rPr lang="en-US" sz="2800" dirty="0" err="1"/>
              <a:t>rental_rate</a:t>
            </a:r>
            <a:r>
              <a:rPr lang="en-US" sz="2800" dirty="0"/>
              <a:t> over the average </a:t>
            </a:r>
            <a:r>
              <a:rPr lang="en-US" sz="2800" dirty="0" err="1"/>
              <a:t>rental_rate</a:t>
            </a:r>
            <a:r>
              <a:rPr lang="en-US" sz="2800" dirty="0"/>
              <a:t>. How many movies are there that fit this criteria?</a:t>
            </a:r>
          </a:p>
          <a:p>
            <a:r>
              <a:rPr lang="en-US" sz="2800" dirty="0"/>
              <a:t>Query:</a:t>
            </a:r>
          </a:p>
          <a:p>
            <a:r>
              <a:rPr lang="en-GB" sz="2800" b="1" dirty="0"/>
              <a:t>SELECT</a:t>
            </a:r>
            <a:r>
              <a:rPr lang="en-GB" sz="2800" dirty="0"/>
              <a:t> title, </a:t>
            </a:r>
            <a:r>
              <a:rPr lang="en-GB" sz="2800" dirty="0" err="1"/>
              <a:t>rental_rate</a:t>
            </a:r>
            <a:r>
              <a:rPr lang="en-GB" sz="2800" dirty="0"/>
              <a:t> </a:t>
            </a:r>
          </a:p>
          <a:p>
            <a:pPr marL="0" indent="0">
              <a:buNone/>
            </a:pPr>
            <a:r>
              <a:rPr lang="en-GB" sz="2800" dirty="0"/>
              <a:t>  </a:t>
            </a:r>
            <a:r>
              <a:rPr lang="en-GB" sz="2800" b="1" dirty="0"/>
              <a:t>FROM</a:t>
            </a:r>
            <a:r>
              <a:rPr lang="en-GB" sz="2800" dirty="0"/>
              <a:t> film</a:t>
            </a:r>
          </a:p>
          <a:p>
            <a:pPr marL="0" indent="0">
              <a:buNone/>
            </a:pPr>
            <a:r>
              <a:rPr lang="en-GB" sz="2800" dirty="0"/>
              <a:t>  </a:t>
            </a:r>
            <a:r>
              <a:rPr lang="en-GB" sz="2800" b="1" dirty="0"/>
              <a:t>WHERE</a:t>
            </a:r>
            <a:r>
              <a:rPr lang="en-GB" sz="2800" dirty="0"/>
              <a:t> </a:t>
            </a:r>
            <a:r>
              <a:rPr lang="en-GB" sz="2800" dirty="0" err="1"/>
              <a:t>rental_rate</a:t>
            </a:r>
            <a:r>
              <a:rPr lang="en-GB" sz="2800" dirty="0"/>
              <a:t> &gt; </a:t>
            </a:r>
          </a:p>
          <a:p>
            <a:pPr marL="0" indent="0">
              <a:buNone/>
            </a:pPr>
            <a:r>
              <a:rPr lang="en-GB" sz="2800" dirty="0"/>
              <a:t>  (</a:t>
            </a:r>
            <a:r>
              <a:rPr lang="en-GB" sz="2800" b="1" dirty="0"/>
              <a:t>SELECT</a:t>
            </a:r>
            <a:r>
              <a:rPr lang="en-GB" sz="2800" dirty="0"/>
              <a:t> </a:t>
            </a:r>
            <a:r>
              <a:rPr lang="en-GB" sz="2800" b="1" dirty="0"/>
              <a:t>AVG</a:t>
            </a:r>
            <a:r>
              <a:rPr lang="en-GB" sz="2800" dirty="0"/>
              <a:t>(</a:t>
            </a:r>
            <a:r>
              <a:rPr lang="en-GB" sz="2800" dirty="0" err="1"/>
              <a:t>rental_rate</a:t>
            </a:r>
            <a:r>
              <a:rPr lang="en-GB" sz="2800" dirty="0"/>
              <a:t>) </a:t>
            </a:r>
            <a:r>
              <a:rPr lang="en-GB" sz="2800" b="1" dirty="0"/>
              <a:t>FROM</a:t>
            </a:r>
            <a:r>
              <a:rPr lang="en-GB" sz="2800" dirty="0"/>
              <a:t> film);</a:t>
            </a:r>
            <a:endParaRPr lang="en-US" sz="2800" dirty="0"/>
          </a:p>
          <a:p>
            <a:endParaRPr lang="en-US" sz="2800" dirty="0"/>
          </a:p>
        </p:txBody>
      </p:sp>
    </p:spTree>
    <p:extLst>
      <p:ext uri="{BB962C8B-B14F-4D97-AF65-F5344CB8AC3E}">
        <p14:creationId xmlns:p14="http://schemas.microsoft.com/office/powerpoint/2010/main" val="1753966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Sub Query</a:t>
            </a:r>
          </a:p>
        </p:txBody>
      </p:sp>
      <p:sp>
        <p:nvSpPr>
          <p:cNvPr id="3" name="Content Placeholder 2"/>
          <p:cNvSpPr>
            <a:spLocks noGrp="1"/>
          </p:cNvSpPr>
          <p:nvPr>
            <p:ph idx="1"/>
          </p:nvPr>
        </p:nvSpPr>
        <p:spPr/>
        <p:txBody>
          <a:bodyPr>
            <a:normAutofit fontScale="92500" lnSpcReduction="10000"/>
          </a:bodyPr>
          <a:lstStyle/>
          <a:p>
            <a:r>
              <a:rPr lang="en-US" sz="2800" dirty="0"/>
              <a:t>Exercise: Output all the movies name that have a </a:t>
            </a:r>
            <a:r>
              <a:rPr lang="en-US" sz="2800" dirty="0" err="1"/>
              <a:t>rental_rate</a:t>
            </a:r>
            <a:r>
              <a:rPr lang="en-US" sz="2800" dirty="0"/>
              <a:t> over the average </a:t>
            </a:r>
            <a:r>
              <a:rPr lang="en-US" sz="2800" dirty="0" err="1"/>
              <a:t>rental_rate</a:t>
            </a:r>
            <a:r>
              <a:rPr lang="en-US" sz="2800" dirty="0"/>
              <a:t>. How many movies are there that fit this criteria?</a:t>
            </a:r>
          </a:p>
          <a:p>
            <a:r>
              <a:rPr lang="en-US" sz="2800" dirty="0"/>
              <a:t>Solution: 659</a:t>
            </a:r>
          </a:p>
          <a:p>
            <a:r>
              <a:rPr lang="en-US" sz="2800" dirty="0"/>
              <a:t>Query:</a:t>
            </a:r>
          </a:p>
          <a:p>
            <a:r>
              <a:rPr lang="en-GB" sz="2800" b="1" dirty="0"/>
              <a:t>SELECT</a:t>
            </a:r>
            <a:r>
              <a:rPr lang="en-GB" sz="2800" dirty="0"/>
              <a:t> </a:t>
            </a:r>
            <a:r>
              <a:rPr lang="en-GB" sz="2800" b="1" dirty="0"/>
              <a:t>COUNT</a:t>
            </a:r>
            <a:r>
              <a:rPr lang="en-GB" sz="2800" dirty="0"/>
              <a:t>(title) </a:t>
            </a:r>
          </a:p>
          <a:p>
            <a:pPr marL="0" indent="0">
              <a:buNone/>
            </a:pPr>
            <a:r>
              <a:rPr lang="en-GB" sz="2800" dirty="0"/>
              <a:t>  </a:t>
            </a:r>
            <a:r>
              <a:rPr lang="en-GB" sz="2800" b="1" dirty="0"/>
              <a:t>FROM</a:t>
            </a:r>
            <a:r>
              <a:rPr lang="en-GB" sz="2800" dirty="0"/>
              <a:t> film</a:t>
            </a:r>
          </a:p>
          <a:p>
            <a:pPr marL="0" indent="0">
              <a:buNone/>
            </a:pPr>
            <a:r>
              <a:rPr lang="en-GB" sz="2800" dirty="0"/>
              <a:t>  </a:t>
            </a:r>
            <a:r>
              <a:rPr lang="en-GB" sz="2800" b="1" dirty="0"/>
              <a:t>WHERE</a:t>
            </a:r>
            <a:r>
              <a:rPr lang="en-GB" sz="2800" dirty="0"/>
              <a:t> </a:t>
            </a:r>
            <a:r>
              <a:rPr lang="en-GB" sz="2800" dirty="0" err="1"/>
              <a:t>rental_rate</a:t>
            </a:r>
            <a:r>
              <a:rPr lang="en-GB" sz="2800" dirty="0"/>
              <a:t> &gt; </a:t>
            </a:r>
          </a:p>
          <a:p>
            <a:pPr marL="0" indent="0">
              <a:buNone/>
            </a:pPr>
            <a:r>
              <a:rPr lang="en-GB" sz="2800" dirty="0"/>
              <a:t>  (</a:t>
            </a:r>
            <a:r>
              <a:rPr lang="en-GB" sz="2800" b="1" dirty="0"/>
              <a:t>SELECT</a:t>
            </a:r>
            <a:r>
              <a:rPr lang="en-GB" sz="2800" dirty="0"/>
              <a:t> </a:t>
            </a:r>
            <a:r>
              <a:rPr lang="en-GB" sz="2800" b="1" dirty="0"/>
              <a:t>AVG</a:t>
            </a:r>
            <a:r>
              <a:rPr lang="en-GB" sz="2800" dirty="0"/>
              <a:t>(</a:t>
            </a:r>
            <a:r>
              <a:rPr lang="en-GB" sz="2800" dirty="0" err="1"/>
              <a:t>rental_rate</a:t>
            </a:r>
            <a:r>
              <a:rPr lang="en-GB" sz="2800" dirty="0"/>
              <a:t>) </a:t>
            </a:r>
            <a:r>
              <a:rPr lang="en-GB" sz="2800" b="1" dirty="0"/>
              <a:t>FROM</a:t>
            </a:r>
            <a:r>
              <a:rPr lang="en-GB" sz="2800" dirty="0"/>
              <a:t> film);</a:t>
            </a:r>
            <a:endParaRPr lang="en-US" sz="2800" dirty="0"/>
          </a:p>
          <a:p>
            <a:endParaRPr lang="en-US" sz="2800" dirty="0"/>
          </a:p>
        </p:txBody>
      </p:sp>
    </p:spTree>
    <p:extLst>
      <p:ext uri="{BB962C8B-B14F-4D97-AF65-F5344CB8AC3E}">
        <p14:creationId xmlns:p14="http://schemas.microsoft.com/office/powerpoint/2010/main" val="2484444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Sub Query</a:t>
            </a:r>
          </a:p>
        </p:txBody>
      </p:sp>
      <p:sp>
        <p:nvSpPr>
          <p:cNvPr id="3" name="Content Placeholder 2"/>
          <p:cNvSpPr>
            <a:spLocks noGrp="1"/>
          </p:cNvSpPr>
          <p:nvPr>
            <p:ph idx="1"/>
          </p:nvPr>
        </p:nvSpPr>
        <p:spPr/>
        <p:txBody>
          <a:bodyPr anchor="ctr">
            <a:normAutofit/>
          </a:bodyPr>
          <a:lstStyle/>
          <a:p>
            <a:r>
              <a:rPr lang="en-US" sz="2800" dirty="0"/>
              <a:t>Exercise: Produce the </a:t>
            </a:r>
            <a:r>
              <a:rPr lang="en-US" sz="2800" dirty="0" err="1"/>
              <a:t>film_id</a:t>
            </a:r>
            <a:r>
              <a:rPr lang="en-US" sz="2800" dirty="0"/>
              <a:t> and title of the movies that were rented out between May 29</a:t>
            </a:r>
            <a:r>
              <a:rPr lang="en-US" sz="2800" baseline="30000" dirty="0"/>
              <a:t>th</a:t>
            </a:r>
            <a:r>
              <a:rPr lang="en-US" sz="2800" dirty="0"/>
              <a:t> and 30</a:t>
            </a:r>
            <a:r>
              <a:rPr lang="en-US" sz="2800" baseline="30000" dirty="0"/>
              <a:t>th</a:t>
            </a:r>
            <a:r>
              <a:rPr lang="en-US" sz="2800" dirty="0"/>
              <a:t>. The result should be in order of </a:t>
            </a:r>
            <a:r>
              <a:rPr lang="en-US" sz="2800" dirty="0" err="1"/>
              <a:t>film_id</a:t>
            </a:r>
            <a:r>
              <a:rPr lang="en-US" sz="2800" dirty="0"/>
              <a:t> ascending.</a:t>
            </a:r>
          </a:p>
          <a:p>
            <a:r>
              <a:rPr lang="en-US" sz="2800" dirty="0"/>
              <a:t>Hint:</a:t>
            </a:r>
          </a:p>
          <a:p>
            <a:r>
              <a:rPr lang="en-US" sz="2800" dirty="0"/>
              <a:t>Join inventory and rental tables together using an INNER JOIN.</a:t>
            </a:r>
          </a:p>
          <a:p>
            <a:r>
              <a:rPr lang="en-US" sz="2800" dirty="0"/>
              <a:t>We will use the FILM table to extract the end result. Using the above as a subquery.</a:t>
            </a:r>
          </a:p>
        </p:txBody>
      </p:sp>
    </p:spTree>
    <p:extLst>
      <p:ext uri="{BB962C8B-B14F-4D97-AF65-F5344CB8AC3E}">
        <p14:creationId xmlns:p14="http://schemas.microsoft.com/office/powerpoint/2010/main" val="1491629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Sub Query</a:t>
            </a:r>
          </a:p>
        </p:txBody>
      </p:sp>
      <p:sp>
        <p:nvSpPr>
          <p:cNvPr id="3" name="Content Placeholder 2"/>
          <p:cNvSpPr>
            <a:spLocks noGrp="1"/>
          </p:cNvSpPr>
          <p:nvPr>
            <p:ph idx="1"/>
          </p:nvPr>
        </p:nvSpPr>
        <p:spPr/>
        <p:txBody>
          <a:bodyPr anchor="b">
            <a:normAutofit fontScale="85000" lnSpcReduction="20000"/>
          </a:bodyPr>
          <a:lstStyle/>
          <a:p>
            <a:r>
              <a:rPr lang="en-US" sz="2800" dirty="0"/>
              <a:t>Exercise: Produce the </a:t>
            </a:r>
            <a:r>
              <a:rPr lang="en-US" sz="2800" dirty="0" err="1"/>
              <a:t>film_id</a:t>
            </a:r>
            <a:r>
              <a:rPr lang="en-US" sz="2800" dirty="0"/>
              <a:t> and title of the movies that were rented out between May 29</a:t>
            </a:r>
            <a:r>
              <a:rPr lang="en-US" sz="2800" baseline="30000" dirty="0"/>
              <a:t>th</a:t>
            </a:r>
            <a:r>
              <a:rPr lang="en-US" sz="2800" dirty="0"/>
              <a:t> and 30</a:t>
            </a:r>
            <a:r>
              <a:rPr lang="en-US" sz="2800" baseline="30000" dirty="0"/>
              <a:t>th</a:t>
            </a:r>
            <a:r>
              <a:rPr lang="en-US" sz="2800" dirty="0"/>
              <a:t>. The result should be in order of </a:t>
            </a:r>
            <a:r>
              <a:rPr lang="en-US" sz="2800" dirty="0" err="1"/>
              <a:t>film_id</a:t>
            </a:r>
            <a:r>
              <a:rPr lang="en-US" sz="2800" dirty="0"/>
              <a:t> ascending.</a:t>
            </a:r>
          </a:p>
          <a:p>
            <a:r>
              <a:rPr lang="en-US" sz="2800" dirty="0"/>
              <a:t>Query:</a:t>
            </a:r>
          </a:p>
          <a:p>
            <a:r>
              <a:rPr lang="en-US" sz="2800" dirty="0"/>
              <a:t>SELECT </a:t>
            </a:r>
            <a:r>
              <a:rPr lang="en-US" sz="2800" dirty="0" err="1"/>
              <a:t>film_id</a:t>
            </a:r>
            <a:r>
              <a:rPr lang="en-US" sz="2800" dirty="0"/>
              <a:t>, title</a:t>
            </a:r>
          </a:p>
          <a:p>
            <a:pPr marL="0" indent="0">
              <a:buNone/>
            </a:pPr>
            <a:r>
              <a:rPr lang="en-US" sz="2800" dirty="0"/>
              <a:t>  FROM film WHERE </a:t>
            </a:r>
            <a:r>
              <a:rPr lang="en-US" sz="2800" dirty="0" err="1"/>
              <a:t>film_id</a:t>
            </a:r>
            <a:r>
              <a:rPr lang="en-US" sz="2800" dirty="0"/>
              <a:t> IN</a:t>
            </a:r>
          </a:p>
          <a:p>
            <a:pPr marL="0" indent="0">
              <a:buNone/>
            </a:pPr>
            <a:r>
              <a:rPr lang="en-US" sz="2800" dirty="0"/>
              <a:t>  (SELECT </a:t>
            </a:r>
            <a:r>
              <a:rPr lang="en-US" sz="2800" dirty="0" err="1"/>
              <a:t>inventory.film_id</a:t>
            </a:r>
            <a:r>
              <a:rPr lang="en-US" sz="2800" dirty="0"/>
              <a:t> FROM rental</a:t>
            </a:r>
          </a:p>
          <a:p>
            <a:pPr marL="0" indent="0">
              <a:buNone/>
            </a:pPr>
            <a:r>
              <a:rPr lang="en-US" sz="2800" dirty="0"/>
              <a:t>  INNER JOIN inventory ON </a:t>
            </a:r>
            <a:r>
              <a:rPr lang="en-US" sz="2800" dirty="0" err="1"/>
              <a:t>inventory.inventory_id</a:t>
            </a:r>
            <a:r>
              <a:rPr lang="en-US" sz="2800" dirty="0"/>
              <a:t> = </a:t>
            </a:r>
            <a:r>
              <a:rPr lang="en-US" sz="2800" dirty="0" err="1"/>
              <a:t>rental.inventory_id</a:t>
            </a:r>
            <a:endParaRPr lang="en-US" sz="2800" dirty="0"/>
          </a:p>
          <a:p>
            <a:pPr marL="0" indent="0">
              <a:buNone/>
            </a:pPr>
            <a:r>
              <a:rPr lang="en-US" sz="2800" dirty="0"/>
              <a:t>  WHERE </a:t>
            </a:r>
            <a:r>
              <a:rPr lang="en-US" sz="2800" dirty="0" err="1"/>
              <a:t>rental_date</a:t>
            </a:r>
            <a:r>
              <a:rPr lang="en-US" sz="2800" dirty="0"/>
              <a:t> BETWEEN '2005-05-29' AND '2005-05-31') ORDER BY </a:t>
            </a:r>
            <a:r>
              <a:rPr lang="en-US" sz="2800" dirty="0" err="1"/>
              <a:t>film_id</a:t>
            </a:r>
            <a:r>
              <a:rPr lang="en-US" sz="2800" dirty="0"/>
              <a:t>;</a:t>
            </a:r>
          </a:p>
        </p:txBody>
      </p:sp>
    </p:spTree>
    <p:extLst>
      <p:ext uri="{BB962C8B-B14F-4D97-AF65-F5344CB8AC3E}">
        <p14:creationId xmlns:p14="http://schemas.microsoft.com/office/powerpoint/2010/main" val="2828981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Sub Query - Exists</a:t>
            </a:r>
          </a:p>
        </p:txBody>
      </p:sp>
      <p:sp>
        <p:nvSpPr>
          <p:cNvPr id="3" name="Content Placeholder 2"/>
          <p:cNvSpPr>
            <a:spLocks noGrp="1"/>
          </p:cNvSpPr>
          <p:nvPr>
            <p:ph idx="1"/>
          </p:nvPr>
        </p:nvSpPr>
        <p:spPr/>
        <p:txBody>
          <a:bodyPr anchor="ctr">
            <a:normAutofit/>
          </a:bodyPr>
          <a:lstStyle/>
          <a:p>
            <a:r>
              <a:rPr lang="en-US" sz="2800" dirty="0"/>
              <a:t>Exercise: Produce the first and last names of the customers whose payment amount for the transaction was over £11.</a:t>
            </a:r>
          </a:p>
          <a:p>
            <a:r>
              <a:rPr lang="en-GB" sz="2800" dirty="0"/>
              <a:t>SELECT </a:t>
            </a:r>
            <a:r>
              <a:rPr lang="en-GB" sz="2800" dirty="0" err="1"/>
              <a:t>first_name</a:t>
            </a:r>
            <a:r>
              <a:rPr lang="en-GB" sz="2800" dirty="0"/>
              <a:t>, </a:t>
            </a:r>
            <a:r>
              <a:rPr lang="en-GB" sz="2800" dirty="0" err="1"/>
              <a:t>last_name</a:t>
            </a:r>
            <a:r>
              <a:rPr lang="en-GB" sz="2800" dirty="0"/>
              <a:t> FROM customer</a:t>
            </a:r>
          </a:p>
          <a:p>
            <a:pPr marL="0" indent="0">
              <a:buNone/>
            </a:pPr>
            <a:r>
              <a:rPr lang="en-GB" sz="2800" dirty="0"/>
              <a:t>  WHERE EXISTS(</a:t>
            </a:r>
          </a:p>
          <a:p>
            <a:pPr marL="0" indent="0">
              <a:buNone/>
            </a:pPr>
            <a:r>
              <a:rPr lang="en-GB" sz="2800" dirty="0"/>
              <a:t>  SELECT * FROM payment</a:t>
            </a:r>
          </a:p>
          <a:p>
            <a:pPr marL="0" indent="0">
              <a:buNone/>
            </a:pPr>
            <a:r>
              <a:rPr lang="en-GB" sz="2800" dirty="0"/>
              <a:t>  WHERE </a:t>
            </a:r>
            <a:r>
              <a:rPr lang="en-GB" sz="2800" dirty="0" err="1"/>
              <a:t>customer.customer_id</a:t>
            </a:r>
            <a:r>
              <a:rPr lang="en-GB" sz="2800" dirty="0"/>
              <a:t> = </a:t>
            </a:r>
            <a:r>
              <a:rPr lang="en-GB" sz="2800" dirty="0" err="1"/>
              <a:t>payment.customer_id</a:t>
            </a:r>
            <a:endParaRPr lang="en-GB" sz="2800" dirty="0"/>
          </a:p>
          <a:p>
            <a:pPr marL="0" indent="0">
              <a:buNone/>
            </a:pPr>
            <a:r>
              <a:rPr lang="en-GB" sz="2800" dirty="0"/>
              <a:t>   AND amount&gt;11);</a:t>
            </a:r>
            <a:endParaRPr lang="en-US" sz="2800" dirty="0"/>
          </a:p>
        </p:txBody>
      </p:sp>
    </p:spTree>
    <p:extLst>
      <p:ext uri="{BB962C8B-B14F-4D97-AF65-F5344CB8AC3E}">
        <p14:creationId xmlns:p14="http://schemas.microsoft.com/office/powerpoint/2010/main" val="3723186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Timestamps and Extract</a:t>
            </a:r>
          </a:p>
        </p:txBody>
      </p:sp>
      <p:sp>
        <p:nvSpPr>
          <p:cNvPr id="3" name="Content Placeholder 2"/>
          <p:cNvSpPr>
            <a:spLocks noGrp="1"/>
          </p:cNvSpPr>
          <p:nvPr>
            <p:ph idx="1"/>
          </p:nvPr>
        </p:nvSpPr>
        <p:spPr/>
        <p:txBody>
          <a:bodyPr anchor="ctr">
            <a:normAutofit/>
          </a:bodyPr>
          <a:lstStyle/>
          <a:p>
            <a:r>
              <a:rPr lang="en-US" sz="2800" dirty="0"/>
              <a:t>When designing a table and database, we should carefully consider the most appropriate time data type.</a:t>
            </a:r>
          </a:p>
          <a:p>
            <a:r>
              <a:rPr lang="en-US" sz="2800" dirty="0"/>
              <a:t>For instance, we may or may not need the full level of TIMESTAMPTZ.</a:t>
            </a:r>
          </a:p>
          <a:p>
            <a:r>
              <a:rPr lang="en-US" sz="2800" dirty="0"/>
              <a:t>Note: We can always remove historical information, but we cannot add it.</a:t>
            </a:r>
          </a:p>
          <a:p>
            <a:pPr marL="228600" lvl="1" indent="0">
              <a:buNone/>
            </a:pPr>
            <a:endParaRPr lang="en-US" sz="3000" dirty="0"/>
          </a:p>
        </p:txBody>
      </p:sp>
    </p:spTree>
    <p:extLst>
      <p:ext uri="{BB962C8B-B14F-4D97-AF65-F5344CB8AC3E}">
        <p14:creationId xmlns:p14="http://schemas.microsoft.com/office/powerpoint/2010/main" val="343433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Self-Join</a:t>
            </a:r>
          </a:p>
        </p:txBody>
      </p:sp>
      <p:sp>
        <p:nvSpPr>
          <p:cNvPr id="3" name="Content Placeholder 2"/>
          <p:cNvSpPr>
            <a:spLocks noGrp="1"/>
          </p:cNvSpPr>
          <p:nvPr>
            <p:ph idx="1"/>
          </p:nvPr>
        </p:nvSpPr>
        <p:spPr/>
        <p:txBody>
          <a:bodyPr anchor="b">
            <a:normAutofit lnSpcReduction="10000"/>
          </a:bodyPr>
          <a:lstStyle/>
          <a:p>
            <a:r>
              <a:rPr lang="en-GB" sz="2800" dirty="0"/>
              <a:t>A Self Join table is joined to itself. That is, each row of the table is joined with itself and all other rows depending on some conditions. In other words, we can say that it is a join between two copies of the same table.</a:t>
            </a:r>
          </a:p>
          <a:p>
            <a:r>
              <a:rPr lang="en-GB" sz="2800" dirty="0"/>
              <a:t>Self Joins are useful for comparing values in a column of rows within the same table.</a:t>
            </a:r>
          </a:p>
          <a:p>
            <a:r>
              <a:rPr lang="en-GB" sz="2800" dirty="0"/>
              <a:t>There is no special keyword for a self join, it’s simply a standard JOIN syntax with the same table in both parts.</a:t>
            </a:r>
          </a:p>
          <a:p>
            <a:r>
              <a:rPr lang="en-GB" sz="2800" dirty="0"/>
              <a:t>Note: When using a Self Join, we must use an alias for the table, otherwise the table names would be ambiguous.</a:t>
            </a:r>
          </a:p>
        </p:txBody>
      </p:sp>
    </p:spTree>
    <p:extLst>
      <p:ext uri="{BB962C8B-B14F-4D97-AF65-F5344CB8AC3E}">
        <p14:creationId xmlns:p14="http://schemas.microsoft.com/office/powerpoint/2010/main" val="2528362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Self-Join</a:t>
            </a:r>
          </a:p>
        </p:txBody>
      </p:sp>
      <p:sp>
        <p:nvSpPr>
          <p:cNvPr id="3" name="Content Placeholder 2"/>
          <p:cNvSpPr>
            <a:spLocks noGrp="1"/>
          </p:cNvSpPr>
          <p:nvPr>
            <p:ph idx="1"/>
          </p:nvPr>
        </p:nvSpPr>
        <p:spPr/>
        <p:txBody>
          <a:bodyPr anchor="ctr">
            <a:normAutofit/>
          </a:bodyPr>
          <a:lstStyle/>
          <a:p>
            <a:r>
              <a:rPr lang="en-GB" sz="2800" dirty="0"/>
              <a:t>Syntax of Self Join:</a:t>
            </a:r>
          </a:p>
          <a:p>
            <a:r>
              <a:rPr lang="en-GB" sz="2800" dirty="0"/>
              <a:t>SELECT </a:t>
            </a:r>
            <a:r>
              <a:rPr lang="en-GB" sz="2800" dirty="0" err="1"/>
              <a:t>tableA.column</a:t>
            </a:r>
            <a:r>
              <a:rPr lang="en-GB" sz="2800" dirty="0"/>
              <a:t>, </a:t>
            </a:r>
            <a:r>
              <a:rPr lang="en-GB" sz="2800" dirty="0" err="1"/>
              <a:t>tableB.column</a:t>
            </a:r>
            <a:endParaRPr lang="en-GB" sz="2800" dirty="0"/>
          </a:p>
          <a:p>
            <a:pPr marL="0" indent="0">
              <a:buNone/>
            </a:pPr>
            <a:r>
              <a:rPr lang="en-GB" sz="2800" dirty="0"/>
              <a:t>  FROM table AS </a:t>
            </a:r>
            <a:r>
              <a:rPr lang="en-GB" sz="2800" dirty="0" err="1"/>
              <a:t>tableA</a:t>
            </a:r>
            <a:endParaRPr lang="en-GB" sz="2800" dirty="0"/>
          </a:p>
          <a:p>
            <a:pPr marL="0" indent="0">
              <a:buNone/>
            </a:pPr>
            <a:r>
              <a:rPr lang="en-GB" sz="2800" dirty="0"/>
              <a:t>  JOIN table AS </a:t>
            </a:r>
            <a:r>
              <a:rPr lang="en-GB" sz="2800" dirty="0" err="1"/>
              <a:t>tableB</a:t>
            </a:r>
            <a:r>
              <a:rPr lang="en-GB" sz="2800" dirty="0"/>
              <a:t> ON</a:t>
            </a:r>
          </a:p>
          <a:p>
            <a:pPr marL="0" indent="0">
              <a:buNone/>
            </a:pPr>
            <a:r>
              <a:rPr lang="en-GB" sz="2800" dirty="0"/>
              <a:t>  </a:t>
            </a:r>
            <a:r>
              <a:rPr lang="en-GB" sz="2800" dirty="0" err="1"/>
              <a:t>tableA.other_column</a:t>
            </a:r>
            <a:r>
              <a:rPr lang="en-GB" sz="2800" dirty="0"/>
              <a:t> = </a:t>
            </a:r>
            <a:r>
              <a:rPr lang="en-GB" sz="2800" dirty="0" err="1"/>
              <a:t>tableB.other_column</a:t>
            </a:r>
            <a:r>
              <a:rPr lang="en-GB" sz="2800" dirty="0"/>
              <a:t>;</a:t>
            </a:r>
          </a:p>
        </p:txBody>
      </p:sp>
    </p:spTree>
    <p:extLst>
      <p:ext uri="{BB962C8B-B14F-4D97-AF65-F5344CB8AC3E}">
        <p14:creationId xmlns:p14="http://schemas.microsoft.com/office/powerpoint/2010/main" val="630382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Self-Join</a:t>
            </a:r>
          </a:p>
        </p:txBody>
      </p:sp>
      <p:sp>
        <p:nvSpPr>
          <p:cNvPr id="3" name="Content Placeholder 2"/>
          <p:cNvSpPr>
            <a:spLocks noGrp="1"/>
          </p:cNvSpPr>
          <p:nvPr>
            <p:ph idx="1"/>
          </p:nvPr>
        </p:nvSpPr>
        <p:spPr/>
        <p:txBody>
          <a:bodyPr anchor="ctr">
            <a:normAutofit/>
          </a:bodyPr>
          <a:lstStyle/>
          <a:p>
            <a:r>
              <a:rPr lang="en-GB" sz="2800" dirty="0"/>
              <a:t>Example: Output a table which contains three columns, two columns that show us a pair of movies with the same run time and the third column which shows the run time.</a:t>
            </a:r>
          </a:p>
          <a:p>
            <a:r>
              <a:rPr lang="en-GB" sz="2800" dirty="0"/>
              <a:t>SELECT f1.title, f2.title, f1.length </a:t>
            </a:r>
          </a:p>
          <a:p>
            <a:pPr marL="0" indent="0">
              <a:buNone/>
            </a:pPr>
            <a:r>
              <a:rPr lang="en-GB" sz="2800" dirty="0"/>
              <a:t>  FROM film as f1</a:t>
            </a:r>
          </a:p>
          <a:p>
            <a:pPr marL="0" indent="0">
              <a:buNone/>
            </a:pPr>
            <a:r>
              <a:rPr lang="en-GB" sz="2800" dirty="0"/>
              <a:t>  INNER JOIN film as f2</a:t>
            </a:r>
          </a:p>
          <a:p>
            <a:pPr marL="0" indent="0">
              <a:buNone/>
            </a:pPr>
            <a:r>
              <a:rPr lang="en-GB" sz="2800" dirty="0"/>
              <a:t>  ON f1.film_id != f2.film_id</a:t>
            </a:r>
          </a:p>
          <a:p>
            <a:pPr marL="0" indent="0">
              <a:buNone/>
            </a:pPr>
            <a:r>
              <a:rPr lang="en-GB" sz="2800" dirty="0"/>
              <a:t>  AND f1.length = f2.length;</a:t>
            </a:r>
          </a:p>
        </p:txBody>
      </p:sp>
    </p:spTree>
    <p:extLst>
      <p:ext uri="{BB962C8B-B14F-4D97-AF65-F5344CB8AC3E}">
        <p14:creationId xmlns:p14="http://schemas.microsoft.com/office/powerpoint/2010/main" val="2910736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Schema</a:t>
            </a:r>
          </a:p>
        </p:txBody>
      </p:sp>
      <p:sp>
        <p:nvSpPr>
          <p:cNvPr id="3" name="Content Placeholder 2"/>
          <p:cNvSpPr>
            <a:spLocks noGrp="1"/>
          </p:cNvSpPr>
          <p:nvPr>
            <p:ph idx="1"/>
          </p:nvPr>
        </p:nvSpPr>
        <p:spPr/>
        <p:txBody>
          <a:bodyPr anchor="ctr">
            <a:normAutofit/>
          </a:bodyPr>
          <a:lstStyle/>
          <a:p>
            <a:r>
              <a:rPr lang="en-GB" sz="2800" dirty="0"/>
              <a:t>A SQL database contains multiple objects such as tables, views, stored procedures, functions, indexes, and triggers. We define SQL Schema as a </a:t>
            </a:r>
            <a:r>
              <a:rPr lang="en-GB" sz="2800" b="1" i="1" dirty="0"/>
              <a:t>logical collection of database objects</a:t>
            </a:r>
            <a:r>
              <a:rPr lang="en-GB" sz="2800" dirty="0"/>
              <a:t>. A user that owns the schema is known as schema owner. It is a useful mechanism to segregate database objects for different applications, access rights, managing the security administration of databases. We do not have any restrictions on the number of objects in a schema.</a:t>
            </a:r>
          </a:p>
        </p:txBody>
      </p:sp>
    </p:spTree>
    <p:extLst>
      <p:ext uri="{BB962C8B-B14F-4D97-AF65-F5344CB8AC3E}">
        <p14:creationId xmlns:p14="http://schemas.microsoft.com/office/powerpoint/2010/main" val="2384187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Motocross bike rider performing">
            <a:extLst>
              <a:ext uri="{FF2B5EF4-FFF2-40B4-BE49-F238E27FC236}">
                <a16:creationId xmlns:a16="http://schemas.microsoft.com/office/drawing/2014/main" id="{8722E974-4407-477F-8800-3F0250801B51}"/>
              </a:ext>
            </a:extLst>
          </p:cNvPr>
          <p:cNvPicPr>
            <a:picLocks noGrp="1" noChangeAspect="1"/>
          </p:cNvPicPr>
          <p:nvPr>
            <p:ph idx="1"/>
          </p:nvPr>
        </p:nvPicPr>
        <p:blipFill>
          <a:blip r:embed="rId2" cstate="screen">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a:ext>
            </a:extLst>
          </a:blip>
          <a:stretch>
            <a:fillRect/>
          </a:stretch>
        </p:blipFill>
        <p:spPr>
          <a:xfrm>
            <a:off x="767408" y="0"/>
            <a:ext cx="10729192" cy="6741368"/>
          </a:xfrm>
          <a:prstGeom prst="rect">
            <a:avLst/>
          </a:prstGeom>
          <a:ln>
            <a:noFill/>
          </a:ln>
          <a:effectLst>
            <a:softEdge rad="112500"/>
          </a:effectLst>
        </p:spPr>
      </p:pic>
      <p:sp>
        <p:nvSpPr>
          <p:cNvPr id="10" name="Title 1">
            <a:extLst>
              <a:ext uri="{FF2B5EF4-FFF2-40B4-BE49-F238E27FC236}">
                <a16:creationId xmlns:a16="http://schemas.microsoft.com/office/drawing/2014/main" id="{14567A10-C7F8-4927-B476-C00DEF0F174D}"/>
              </a:ext>
            </a:extLst>
          </p:cNvPr>
          <p:cNvSpPr>
            <a:spLocks noGrp="1"/>
          </p:cNvSpPr>
          <p:nvPr>
            <p:ph type="title"/>
          </p:nvPr>
        </p:nvSpPr>
        <p:spPr>
          <a:xfrm>
            <a:off x="6132004" y="1916832"/>
            <a:ext cx="5184576" cy="2520280"/>
          </a:xfrm>
        </p:spPr>
        <p:txBody>
          <a:bodyPr anchor="ctr">
            <a:normAutofit/>
          </a:bodyPr>
          <a:lstStyle/>
          <a:p>
            <a:pPr algn="ctr"/>
            <a:r>
              <a:rPr lang="en-US" sz="5400" dirty="0">
                <a:solidFill>
                  <a:schemeClr val="tx1">
                    <a:lumMod val="95000"/>
                  </a:schemeClr>
                </a:solidFill>
              </a:rPr>
              <a:t>End Of Section</a:t>
            </a:r>
          </a:p>
        </p:txBody>
      </p:sp>
      <p:sp>
        <p:nvSpPr>
          <p:cNvPr id="11" name="Title 1">
            <a:extLst>
              <a:ext uri="{FF2B5EF4-FFF2-40B4-BE49-F238E27FC236}">
                <a16:creationId xmlns:a16="http://schemas.microsoft.com/office/drawing/2014/main" id="{98483487-5F0F-4472-910C-AA9B531620E3}"/>
              </a:ext>
            </a:extLst>
          </p:cNvPr>
          <p:cNvSpPr txBox="1">
            <a:spLocks/>
          </p:cNvSpPr>
          <p:nvPr/>
        </p:nvSpPr>
        <p:spPr>
          <a:xfrm>
            <a:off x="-5616" y="5943024"/>
            <a:ext cx="12192000" cy="79208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a:lstStyle>
          <a:p>
            <a:pPr algn="ctr"/>
            <a:r>
              <a:rPr lang="en-US" sz="3600" dirty="0">
                <a:solidFill>
                  <a:schemeClr val="tx1">
                    <a:lumMod val="95000"/>
                  </a:schemeClr>
                </a:solidFill>
              </a:rPr>
              <a:t>Keep going, you’ve </a:t>
            </a:r>
            <a:r>
              <a:rPr lang="en-US" sz="3600">
                <a:solidFill>
                  <a:schemeClr val="tx1">
                    <a:lumMod val="95000"/>
                  </a:schemeClr>
                </a:solidFill>
              </a:rPr>
              <a:t>gone further </a:t>
            </a:r>
            <a:r>
              <a:rPr lang="en-US" sz="3600" dirty="0">
                <a:solidFill>
                  <a:schemeClr val="tx1">
                    <a:lumMod val="95000"/>
                  </a:schemeClr>
                </a:solidFill>
              </a:rPr>
              <a:t>than you think</a:t>
            </a:r>
          </a:p>
        </p:txBody>
      </p:sp>
    </p:spTree>
    <p:extLst>
      <p:ext uri="{BB962C8B-B14F-4D97-AF65-F5344CB8AC3E}">
        <p14:creationId xmlns:p14="http://schemas.microsoft.com/office/powerpoint/2010/main" val="1918818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Timestamps and Extract</a:t>
            </a:r>
          </a:p>
        </p:txBody>
      </p:sp>
      <p:sp>
        <p:nvSpPr>
          <p:cNvPr id="3" name="Content Placeholder 2"/>
          <p:cNvSpPr>
            <a:spLocks noGrp="1"/>
          </p:cNvSpPr>
          <p:nvPr>
            <p:ph idx="1"/>
          </p:nvPr>
        </p:nvSpPr>
        <p:spPr/>
        <p:txBody>
          <a:bodyPr anchor="ctr">
            <a:normAutofit/>
          </a:bodyPr>
          <a:lstStyle/>
          <a:p>
            <a:r>
              <a:rPr lang="en-US" sz="2800" dirty="0"/>
              <a:t>Let’s explore functions and operations related to the below data types:</a:t>
            </a:r>
          </a:p>
          <a:p>
            <a:pPr lvl="1"/>
            <a:r>
              <a:rPr lang="en-US" sz="2800" dirty="0"/>
              <a:t>TIMEZONE</a:t>
            </a:r>
          </a:p>
          <a:p>
            <a:pPr lvl="1"/>
            <a:r>
              <a:rPr lang="en-US" sz="2800" dirty="0"/>
              <a:t>NOW</a:t>
            </a:r>
          </a:p>
          <a:p>
            <a:pPr lvl="1"/>
            <a:r>
              <a:rPr lang="en-US" sz="2800" dirty="0"/>
              <a:t>TIMEOFDAY</a:t>
            </a:r>
          </a:p>
          <a:p>
            <a:pPr lvl="1"/>
            <a:r>
              <a:rPr lang="en-US" sz="2800" dirty="0"/>
              <a:t>CURRENT_TIME</a:t>
            </a:r>
          </a:p>
          <a:p>
            <a:pPr lvl="1"/>
            <a:r>
              <a:rPr lang="en-US" sz="2800" dirty="0"/>
              <a:t>CURRENT_DATE</a:t>
            </a:r>
          </a:p>
        </p:txBody>
      </p:sp>
    </p:spTree>
    <p:extLst>
      <p:ext uri="{BB962C8B-B14F-4D97-AF65-F5344CB8AC3E}">
        <p14:creationId xmlns:p14="http://schemas.microsoft.com/office/powerpoint/2010/main" val="1094914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Timestamps and Extract</a:t>
            </a:r>
          </a:p>
        </p:txBody>
      </p:sp>
      <p:sp>
        <p:nvSpPr>
          <p:cNvPr id="3" name="Content Placeholder 2"/>
          <p:cNvSpPr>
            <a:spLocks noGrp="1"/>
          </p:cNvSpPr>
          <p:nvPr>
            <p:ph idx="1"/>
          </p:nvPr>
        </p:nvSpPr>
        <p:spPr/>
        <p:txBody>
          <a:bodyPr>
            <a:normAutofit fontScale="92500"/>
          </a:bodyPr>
          <a:lstStyle/>
          <a:p>
            <a:r>
              <a:rPr lang="en-US" sz="2800" dirty="0"/>
              <a:t>SHOW ALL - </a:t>
            </a:r>
            <a:r>
              <a:rPr lang="en-US" sz="2800" dirty="0">
                <a:hlinkClick r:id="rId2"/>
              </a:rPr>
              <a:t>https://www.postgresql.org/docs/9.1/sql-show.html</a:t>
            </a:r>
            <a:endParaRPr lang="en-US" sz="2800" dirty="0"/>
          </a:p>
          <a:p>
            <a:r>
              <a:rPr lang="en-US" sz="2800" dirty="0"/>
              <a:t>The above will display list of parameters within SQL.</a:t>
            </a:r>
          </a:p>
          <a:p>
            <a:r>
              <a:rPr lang="en-US" sz="2800" dirty="0"/>
              <a:t>SHOW TIMEZONE – Shows us what time zone we are working in.</a:t>
            </a:r>
          </a:p>
          <a:p>
            <a:r>
              <a:rPr lang="en-US" sz="2800" dirty="0"/>
              <a:t>SELECT NOW() – Gives us the time stamp information for now.</a:t>
            </a:r>
          </a:p>
          <a:p>
            <a:r>
              <a:rPr lang="en-US" sz="2800" dirty="0"/>
              <a:t>SELECT TIMEOFDAY() – The same as the above but as a string.</a:t>
            </a:r>
          </a:p>
          <a:p>
            <a:r>
              <a:rPr lang="en-US" sz="2800" dirty="0"/>
              <a:t>SELECT CURRENT_TIME</a:t>
            </a:r>
          </a:p>
          <a:p>
            <a:r>
              <a:rPr lang="en-US" sz="2800" dirty="0"/>
              <a:t>SELECT CURRENT_DATE</a:t>
            </a:r>
          </a:p>
          <a:p>
            <a:endParaRPr lang="en-US" sz="2800" dirty="0"/>
          </a:p>
        </p:txBody>
      </p:sp>
    </p:spTree>
    <p:extLst>
      <p:ext uri="{BB962C8B-B14F-4D97-AF65-F5344CB8AC3E}">
        <p14:creationId xmlns:p14="http://schemas.microsoft.com/office/powerpoint/2010/main" val="700521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Timestamps and Extract</a:t>
            </a:r>
          </a:p>
        </p:txBody>
      </p:sp>
      <p:sp>
        <p:nvSpPr>
          <p:cNvPr id="3" name="Content Placeholder 2"/>
          <p:cNvSpPr>
            <a:spLocks noGrp="1"/>
          </p:cNvSpPr>
          <p:nvPr>
            <p:ph idx="1"/>
          </p:nvPr>
        </p:nvSpPr>
        <p:spPr/>
        <p:txBody>
          <a:bodyPr anchor="ctr">
            <a:normAutofit/>
          </a:bodyPr>
          <a:lstStyle/>
          <a:p>
            <a:r>
              <a:rPr lang="en-US" sz="2800" dirty="0"/>
              <a:t>Let’s explore extracting information from a time based data type using:</a:t>
            </a:r>
          </a:p>
          <a:p>
            <a:pPr lvl="1"/>
            <a:r>
              <a:rPr lang="en-US" sz="2800" dirty="0"/>
              <a:t>EXTRACT( )</a:t>
            </a:r>
          </a:p>
          <a:p>
            <a:pPr lvl="1"/>
            <a:r>
              <a:rPr lang="en-US" sz="2800" dirty="0"/>
              <a:t>AGE( )</a:t>
            </a:r>
          </a:p>
          <a:p>
            <a:pPr lvl="1"/>
            <a:r>
              <a:rPr lang="en-US" sz="2800" dirty="0"/>
              <a:t>TO_CHAR( )</a:t>
            </a:r>
          </a:p>
        </p:txBody>
      </p:sp>
    </p:spTree>
    <p:extLst>
      <p:ext uri="{BB962C8B-B14F-4D97-AF65-F5344CB8AC3E}">
        <p14:creationId xmlns:p14="http://schemas.microsoft.com/office/powerpoint/2010/main" val="3262954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7448" y="2983767"/>
            <a:ext cx="2160240" cy="680864"/>
          </a:xfrm>
        </p:spPr>
        <p:txBody>
          <a:bodyPr anchor="ctr">
            <a:normAutofit fontScale="90000"/>
          </a:bodyPr>
          <a:lstStyle/>
          <a:p>
            <a:pPr algn="ctr"/>
            <a:r>
              <a:rPr lang="en-US" dirty="0"/>
              <a:t>EXTRACT</a:t>
            </a:r>
          </a:p>
        </p:txBody>
      </p:sp>
      <p:pic>
        <p:nvPicPr>
          <p:cNvPr id="7" name="Picture 6" descr="Herbs with dropper and bottle">
            <a:extLst>
              <a:ext uri="{FF2B5EF4-FFF2-40B4-BE49-F238E27FC236}">
                <a16:creationId xmlns:a16="http://schemas.microsoft.com/office/drawing/2014/main" id="{E48175C8-DD20-4048-8FF3-520C1337EDDD}"/>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4439816" y="1761942"/>
            <a:ext cx="7550848" cy="3124515"/>
          </a:xfrm>
          <a:prstGeom prst="rect">
            <a:avLst/>
          </a:prstGeom>
          <a:noFill/>
        </p:spPr>
      </p:pic>
    </p:spTree>
    <p:extLst>
      <p:ext uri="{BB962C8B-B14F-4D97-AF65-F5344CB8AC3E}">
        <p14:creationId xmlns:p14="http://schemas.microsoft.com/office/powerpoint/2010/main" val="1856259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Timestamps and Extract</a:t>
            </a:r>
          </a:p>
        </p:txBody>
      </p:sp>
      <p:sp>
        <p:nvSpPr>
          <p:cNvPr id="3" name="Content Placeholder 2"/>
          <p:cNvSpPr>
            <a:spLocks noGrp="1"/>
          </p:cNvSpPr>
          <p:nvPr>
            <p:ph idx="1"/>
          </p:nvPr>
        </p:nvSpPr>
        <p:spPr/>
        <p:txBody>
          <a:bodyPr anchor="ctr">
            <a:normAutofit fontScale="85000" lnSpcReduction="20000"/>
          </a:bodyPr>
          <a:lstStyle/>
          <a:p>
            <a:r>
              <a:rPr lang="en-US" sz="2800" dirty="0"/>
              <a:t>EXTRACT( )</a:t>
            </a:r>
          </a:p>
          <a:p>
            <a:r>
              <a:rPr lang="en-US" sz="2800" dirty="0"/>
              <a:t>This allows us to “extract” or obtain a sub-component of a date value. For instance:</a:t>
            </a:r>
          </a:p>
          <a:p>
            <a:pPr lvl="1"/>
            <a:r>
              <a:rPr lang="en-US" sz="2400" dirty="0"/>
              <a:t>YEAR</a:t>
            </a:r>
          </a:p>
          <a:p>
            <a:pPr lvl="1"/>
            <a:r>
              <a:rPr lang="en-US" sz="2400" dirty="0"/>
              <a:t>MONTH</a:t>
            </a:r>
          </a:p>
          <a:p>
            <a:pPr lvl="1"/>
            <a:r>
              <a:rPr lang="en-US" sz="2400" dirty="0"/>
              <a:t>DAY</a:t>
            </a:r>
          </a:p>
          <a:p>
            <a:pPr lvl="1"/>
            <a:r>
              <a:rPr lang="en-US" sz="2400" dirty="0"/>
              <a:t>WEEK</a:t>
            </a:r>
          </a:p>
          <a:p>
            <a:pPr lvl="1"/>
            <a:r>
              <a:rPr lang="en-US" sz="2400" dirty="0"/>
              <a:t>QUARTER</a:t>
            </a:r>
          </a:p>
          <a:p>
            <a:r>
              <a:rPr lang="en-US" sz="2400" dirty="0"/>
              <a:t>Syntax for EXTRACT:</a:t>
            </a:r>
          </a:p>
          <a:p>
            <a:r>
              <a:rPr lang="en-US" sz="2400" dirty="0"/>
              <a:t>SELECT EXTRACT(YEAR FROM </a:t>
            </a:r>
            <a:r>
              <a:rPr lang="en-US" sz="2400" dirty="0" err="1"/>
              <a:t>date_column</a:t>
            </a:r>
            <a:r>
              <a:rPr lang="en-US" sz="2400" dirty="0"/>
              <a:t>)</a:t>
            </a:r>
          </a:p>
          <a:p>
            <a:pPr marL="0" indent="0">
              <a:buNone/>
            </a:pPr>
            <a:r>
              <a:rPr lang="en-US" sz="2400" dirty="0"/>
              <a:t>   FROM </a:t>
            </a:r>
            <a:r>
              <a:rPr lang="en-US" sz="2400" dirty="0" err="1"/>
              <a:t>table_name</a:t>
            </a:r>
            <a:r>
              <a:rPr lang="en-US" sz="2400" dirty="0"/>
              <a:t>;</a:t>
            </a:r>
          </a:p>
        </p:txBody>
      </p:sp>
    </p:spTree>
    <p:extLst>
      <p:ext uri="{BB962C8B-B14F-4D97-AF65-F5344CB8AC3E}">
        <p14:creationId xmlns:p14="http://schemas.microsoft.com/office/powerpoint/2010/main" val="843613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ITY SKETCH 16X9">
  <a:themeElements>
    <a:clrScheme name="CitySketch">
      <a:dk1>
        <a:srgbClr val="3D372E"/>
      </a:dk1>
      <a:lt1>
        <a:sysClr val="window" lastClr="FFFFFF"/>
      </a:lt1>
      <a:dk2>
        <a:srgbClr val="000000"/>
      </a:dk2>
      <a:lt2>
        <a:srgbClr val="E0ECE1"/>
      </a:lt2>
      <a:accent1>
        <a:srgbClr val="B2D0B4"/>
      </a:accent1>
      <a:accent2>
        <a:srgbClr val="88A5BA"/>
      </a:accent2>
      <a:accent3>
        <a:srgbClr val="909F5F"/>
      </a:accent3>
      <a:accent4>
        <a:srgbClr val="C9A057"/>
      </a:accent4>
      <a:accent5>
        <a:srgbClr val="DA7D60"/>
      </a:accent5>
      <a:accent6>
        <a:srgbClr val="978975"/>
      </a:accent6>
      <a:hlink>
        <a:srgbClr val="C9A057"/>
      </a:hlink>
      <a:folHlink>
        <a:srgbClr val="978975"/>
      </a:folHlink>
    </a:clrScheme>
    <a:fontScheme name="Century Schoolbook">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3.potx" id="{55B65C5C-2110-41C9-9432-67D739EC5CFC}" vid="{FDE12540-4521-4F30-863D-D54DD2EE1C3B}"/>
    </a:ext>
  </a:extLst>
</a:theme>
</file>

<file path=ppt/theme/theme2.xml><?xml version="1.0" encoding="utf-8"?>
<a:theme xmlns:a="http://schemas.openxmlformats.org/drawingml/2006/main" name="Office Theme">
  <a:themeElements>
    <a:clrScheme name="CitySketch">
      <a:dk1>
        <a:srgbClr val="3D372E"/>
      </a:dk1>
      <a:lt1>
        <a:sysClr val="window" lastClr="FFFFFF"/>
      </a:lt1>
      <a:dk2>
        <a:srgbClr val="000000"/>
      </a:dk2>
      <a:lt2>
        <a:srgbClr val="E0ECE1"/>
      </a:lt2>
      <a:accent1>
        <a:srgbClr val="B2D0B4"/>
      </a:accent1>
      <a:accent2>
        <a:srgbClr val="88A5BA"/>
      </a:accent2>
      <a:accent3>
        <a:srgbClr val="909F5F"/>
      </a:accent3>
      <a:accent4>
        <a:srgbClr val="C9A057"/>
      </a:accent4>
      <a:accent5>
        <a:srgbClr val="DA7D60"/>
      </a:accent5>
      <a:accent6>
        <a:srgbClr val="978975"/>
      </a:accent6>
      <a:hlink>
        <a:srgbClr val="C9A057"/>
      </a:hlink>
      <a:folHlink>
        <a:srgbClr val="978975"/>
      </a:folHlink>
    </a:clrScheme>
    <a:fontScheme name="Century Schoolbook">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itySketch">
      <a:dk1>
        <a:srgbClr val="3D372E"/>
      </a:dk1>
      <a:lt1>
        <a:sysClr val="window" lastClr="FFFFFF"/>
      </a:lt1>
      <a:dk2>
        <a:srgbClr val="000000"/>
      </a:dk2>
      <a:lt2>
        <a:srgbClr val="E0ECE1"/>
      </a:lt2>
      <a:accent1>
        <a:srgbClr val="B2D0B4"/>
      </a:accent1>
      <a:accent2>
        <a:srgbClr val="88A5BA"/>
      </a:accent2>
      <a:accent3>
        <a:srgbClr val="909F5F"/>
      </a:accent3>
      <a:accent4>
        <a:srgbClr val="C9A057"/>
      </a:accent4>
      <a:accent5>
        <a:srgbClr val="DA7D60"/>
      </a:accent5>
      <a:accent6>
        <a:srgbClr val="978975"/>
      </a:accent6>
      <a:hlink>
        <a:srgbClr val="C9A057"/>
      </a:hlink>
      <a:folHlink>
        <a:srgbClr val="978975"/>
      </a:folHlink>
    </a:clrScheme>
    <a:fontScheme name="Century Schoolbook">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TM02892315[[fn=Wisp]]</Template>
  <TotalTime>20557</TotalTime>
  <Words>2384</Words>
  <Application>Microsoft Office PowerPoint</Application>
  <PresentationFormat>Widescreen</PresentationFormat>
  <Paragraphs>237</Paragraphs>
  <Slides>44</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44</vt:i4>
      </vt:variant>
    </vt:vector>
  </HeadingPairs>
  <TitlesOfParts>
    <vt:vector size="47" baseType="lpstr">
      <vt:lpstr>Arial</vt:lpstr>
      <vt:lpstr>Century Schoolbook</vt:lpstr>
      <vt:lpstr>CITY SKETCH 16X9</vt:lpstr>
      <vt:lpstr>SQL Commandments</vt:lpstr>
      <vt:lpstr>SQL Commands</vt:lpstr>
      <vt:lpstr>Timestamps and Extract</vt:lpstr>
      <vt:lpstr>Timestamps and Extract</vt:lpstr>
      <vt:lpstr>Timestamps and Extract</vt:lpstr>
      <vt:lpstr>Timestamps and Extract</vt:lpstr>
      <vt:lpstr>Timestamps and Extract</vt:lpstr>
      <vt:lpstr>EXTRACT</vt:lpstr>
      <vt:lpstr>Timestamps and Extract</vt:lpstr>
      <vt:lpstr>AGE</vt:lpstr>
      <vt:lpstr>Timestamps and Extract</vt:lpstr>
      <vt:lpstr>TO_CHAR</vt:lpstr>
      <vt:lpstr>Timestamps and Extract</vt:lpstr>
      <vt:lpstr>Timestamps and Extract</vt:lpstr>
      <vt:lpstr>Timestamps and Extract</vt:lpstr>
      <vt:lpstr>Timestamps and Extract</vt:lpstr>
      <vt:lpstr>Timestamps and Extract</vt:lpstr>
      <vt:lpstr>Timestamps and Extract Exercises</vt:lpstr>
      <vt:lpstr>Timestamps and Extract Exercises</vt:lpstr>
      <vt:lpstr>Timestamps and Extract Exercises</vt:lpstr>
      <vt:lpstr>Timestamps and Extract Exercises</vt:lpstr>
      <vt:lpstr>Timestamps and Extract Exercises</vt:lpstr>
      <vt:lpstr>Mathematical Functions and Operators</vt:lpstr>
      <vt:lpstr>Mathematical Functions and Operators</vt:lpstr>
      <vt:lpstr>Mathematical Functions and Operators</vt:lpstr>
      <vt:lpstr>String Functions and Operators</vt:lpstr>
      <vt:lpstr>String Functions and Operators</vt:lpstr>
      <vt:lpstr>String Functions and Operators</vt:lpstr>
      <vt:lpstr>Sub Query</vt:lpstr>
      <vt:lpstr>Sub Query</vt:lpstr>
      <vt:lpstr>Sub Query</vt:lpstr>
      <vt:lpstr>Sub Query</vt:lpstr>
      <vt:lpstr>Sub Query</vt:lpstr>
      <vt:lpstr>Sub Query - EXISTS</vt:lpstr>
      <vt:lpstr>Sub Query</vt:lpstr>
      <vt:lpstr>Sub Query</vt:lpstr>
      <vt:lpstr>Sub Query</vt:lpstr>
      <vt:lpstr>Sub Query</vt:lpstr>
      <vt:lpstr>Sub Query - Exists</vt:lpstr>
      <vt:lpstr>Self-Join</vt:lpstr>
      <vt:lpstr>Self-Join</vt:lpstr>
      <vt:lpstr>Self-Join</vt:lpstr>
      <vt:lpstr>Schema</vt:lpstr>
      <vt:lpstr>End Of Section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Commandments</dc:title>
  <dc:creator>Mohit Goel</dc:creator>
  <cp:lastModifiedBy>Mohit Goel</cp:lastModifiedBy>
  <cp:revision>1</cp:revision>
  <dcterms:created xsi:type="dcterms:W3CDTF">2021-11-13T15:57:38Z</dcterms:created>
  <dcterms:modified xsi:type="dcterms:W3CDTF">2022-03-29T18:05:33Z</dcterms:modified>
</cp:coreProperties>
</file>

<file path=docProps/thumbnail.jpeg>
</file>